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9"/>
  </p:notesMasterIdLst>
  <p:handoutMasterIdLst>
    <p:handoutMasterId r:id="rId20"/>
  </p:handoutMasterIdLst>
  <p:sldIdLst>
    <p:sldId id="277" r:id="rId5"/>
    <p:sldId id="303" r:id="rId6"/>
    <p:sldId id="314" r:id="rId7"/>
    <p:sldId id="332" r:id="rId8"/>
    <p:sldId id="333" r:id="rId9"/>
    <p:sldId id="315" r:id="rId10"/>
    <p:sldId id="318" r:id="rId11"/>
    <p:sldId id="317" r:id="rId12"/>
    <p:sldId id="320" r:id="rId13"/>
    <p:sldId id="334" r:id="rId14"/>
    <p:sldId id="335" r:id="rId15"/>
    <p:sldId id="330" r:id="rId16"/>
    <p:sldId id="336" r:id="rId17"/>
    <p:sldId id="279" r:id="rId18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B4B145-F0DE-B125-36F2-374902A39260}" name="Amy Agarwal" initials="AA" userId="S::aagarwal@engenderhealth.org::5e5efb22-f956-43f6-af2a-d8069f8c9622" providerId="AD"/>
  <p188:author id="{334FDC73-6537-3225-1351-93F5F09AFBB7}" name="Japheth Ominde" initials="JO" userId="S::jominde@engenderhealth.org::9ad07e45-6c77-4eca-985f-8a2b36e3acbd" providerId="AD"/>
  <p188:author id="{76EA4178-4D34-3DED-C5F3-54C93A3FB6AD}" name="Japheth Ominde" initials="JO" userId="S::JOminde@engenderhealth.org::9ad07e45-6c77-4eca-985f-8a2b36e3acbd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CCC40B-1971-F757-76E8-B554738D9FED}" v="3" dt="2024-07-11T19:56:14.286"/>
    <p1510:client id="{64BD3394-C21D-08A5-9BF7-41A1DBCD9721}" v="7" dt="2024-07-12T16:43:41.906"/>
    <p1510:client id="{B4D57168-3262-8728-C517-DB64993D437D}" v="3" dt="2024-07-11T15:10:45.4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44"/>
    <p:restoredTop sz="80727" autoAdjust="0"/>
  </p:normalViewPr>
  <p:slideViewPr>
    <p:cSldViewPr snapToGrid="0" snapToObjects="1" showGuides="1">
      <p:cViewPr varScale="1">
        <p:scale>
          <a:sx n="59" d="100"/>
          <a:sy n="59" d="100"/>
        </p:scale>
        <p:origin x="316" y="56"/>
      </p:cViewPr>
      <p:guideLst>
        <p:guide orient="horz" pos="2663"/>
        <p:guide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466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lakoff" userId="1b880158-51be-4e2e-a40c-657df873ba37" providerId="ADAL" clId="{16F1637B-7722-4DB9-823A-8BF4E5451736}"/>
    <pc:docChg chg="addSld delSld modSld">
      <pc:chgData name="Sara Malakoff" userId="1b880158-51be-4e2e-a40c-657df873ba37" providerId="ADAL" clId="{16F1637B-7722-4DB9-823A-8BF4E5451736}" dt="2024-03-22T15:59:02.750" v="224" actId="20577"/>
      <pc:docMkLst>
        <pc:docMk/>
      </pc:docMkLst>
      <pc:sldChg chg="del">
        <pc:chgData name="Sara Malakoff" userId="1b880158-51be-4e2e-a40c-657df873ba37" providerId="ADAL" clId="{16F1637B-7722-4DB9-823A-8BF4E5451736}" dt="2024-03-22T15:47:14.361" v="72" actId="47"/>
        <pc:sldMkLst>
          <pc:docMk/>
          <pc:sldMk cId="3611735358" sldId="316"/>
        </pc:sldMkLst>
      </pc:sldChg>
      <pc:sldChg chg="modSp mod modCm">
        <pc:chgData name="Sara Malakoff" userId="1b880158-51be-4e2e-a40c-657df873ba37" providerId="ADAL" clId="{16F1637B-7722-4DB9-823A-8BF4E5451736}" dt="2024-03-22T15:50:26.226" v="99"/>
        <pc:sldMkLst>
          <pc:docMk/>
          <pc:sldMk cId="4189891799" sldId="317"/>
        </pc:sldMkLst>
        <pc:spChg chg="mod">
          <ac:chgData name="Sara Malakoff" userId="1b880158-51be-4e2e-a40c-657df873ba37" providerId="ADAL" clId="{16F1637B-7722-4DB9-823A-8BF4E5451736}" dt="2024-03-22T15:50:08.650" v="98" actId="20577"/>
          <ac:spMkLst>
            <pc:docMk/>
            <pc:sldMk cId="4189891799" sldId="31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50:26.226" v="99"/>
              <pc2:cmMkLst xmlns:pc2="http://schemas.microsoft.com/office/powerpoint/2019/9/main/command">
                <pc:docMk/>
                <pc:sldMk cId="4189891799" sldId="317"/>
                <pc2:cmMk id="{E8C75A4A-7E93-4ABC-9D83-F1AF34A724BA}"/>
              </pc2:cmMkLst>
            </pc226:cmChg>
          </p:ext>
        </pc:extLst>
      </pc:sldChg>
      <pc:sldChg chg="modSp mod">
        <pc:chgData name="Sara Malakoff" userId="1b880158-51be-4e2e-a40c-657df873ba37" providerId="ADAL" clId="{16F1637B-7722-4DB9-823A-8BF4E5451736}" dt="2024-03-22T15:48:04.908" v="77" actId="20577"/>
        <pc:sldMkLst>
          <pc:docMk/>
          <pc:sldMk cId="2640056680" sldId="318"/>
        </pc:sldMkLst>
        <pc:spChg chg="mod">
          <ac:chgData name="Sara Malakoff" userId="1b880158-51be-4e2e-a40c-657df873ba37" providerId="ADAL" clId="{16F1637B-7722-4DB9-823A-8BF4E5451736}" dt="2024-03-22T15:48:04.908" v="77" actId="20577"/>
          <ac:spMkLst>
            <pc:docMk/>
            <pc:sldMk cId="2640056680" sldId="318"/>
            <ac:spMk id="5" creationId="{00000000-0000-0000-0000-000000000000}"/>
          </ac:spMkLst>
        </pc:spChg>
      </pc:sldChg>
      <pc:sldChg chg="del">
        <pc:chgData name="Sara Malakoff" userId="1b880158-51be-4e2e-a40c-657df873ba37" providerId="ADAL" clId="{16F1637B-7722-4DB9-823A-8BF4E5451736}" dt="2024-03-22T15:54:44.880" v="198" actId="2696"/>
        <pc:sldMkLst>
          <pc:docMk/>
          <pc:sldMk cId="1937188038" sldId="319"/>
        </pc:sldMkLst>
      </pc:sldChg>
      <pc:sldChg chg="modSp mod modCm">
        <pc:chgData name="Sara Malakoff" userId="1b880158-51be-4e2e-a40c-657df873ba37" providerId="ADAL" clId="{16F1637B-7722-4DB9-823A-8BF4E5451736}" dt="2024-03-22T15:53:33.167" v="195"/>
        <pc:sldMkLst>
          <pc:docMk/>
          <pc:sldMk cId="583026546" sldId="320"/>
        </pc:sldMkLst>
        <pc:spChg chg="mod">
          <ac:chgData name="Sara Malakoff" userId="1b880158-51be-4e2e-a40c-657df873ba37" providerId="ADAL" clId="{16F1637B-7722-4DB9-823A-8BF4E5451736}" dt="2024-03-22T15:53:02.010" v="194" actId="400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53:33.167" v="195"/>
              <pc2:cmMkLst xmlns:pc2="http://schemas.microsoft.com/office/powerpoint/2019/9/main/command">
                <pc:docMk/>
                <pc:sldMk cId="583026546" sldId="320"/>
                <pc2:cmMk id="{B932BE08-2811-433A-ACB8-CB63D00F2710}"/>
              </pc2:cmMkLst>
              <pc226:cmRplyChg chg="add">
                <pc226:chgData name="Sara Malakoff" userId="1b880158-51be-4e2e-a40c-657df873ba37" providerId="ADAL" clId="{16F1637B-7722-4DB9-823A-8BF4E5451736}" dt="2024-03-22T15:53:33.167" v="195"/>
                <pc2:cmRplyMkLst xmlns:pc2="http://schemas.microsoft.com/office/powerpoint/2019/9/main/command">
                  <pc:docMk/>
                  <pc:sldMk cId="583026546" sldId="320"/>
                  <pc2:cmMk id="{B932BE08-2811-433A-ACB8-CB63D00F2710}"/>
                  <pc2:cmRplyMk id="{3A58711D-B25B-49AF-9A11-5F3EFDE97472}"/>
                </pc2:cmRplyMkLst>
              </pc226:cmRplyChg>
            </pc226:cmChg>
          </p:ext>
        </pc:extLst>
      </pc:sldChg>
      <pc:sldChg chg="del">
        <pc:chgData name="Sara Malakoff" userId="1b880158-51be-4e2e-a40c-657df873ba37" providerId="ADAL" clId="{16F1637B-7722-4DB9-823A-8BF4E5451736}" dt="2024-03-22T15:44:11.793" v="26" actId="47"/>
        <pc:sldMkLst>
          <pc:docMk/>
          <pc:sldMk cId="3231955145" sldId="322"/>
        </pc:sldMkLst>
      </pc:sldChg>
      <pc:sldChg chg="del">
        <pc:chgData name="Sara Malakoff" userId="1b880158-51be-4e2e-a40c-657df873ba37" providerId="ADAL" clId="{16F1637B-7722-4DB9-823A-8BF4E5451736}" dt="2024-03-22T15:56:54.338" v="219" actId="47"/>
        <pc:sldMkLst>
          <pc:docMk/>
          <pc:sldMk cId="397792091" sldId="329"/>
        </pc:sldMkLst>
      </pc:sldChg>
      <pc:sldChg chg="del">
        <pc:chgData name="Sara Malakoff" userId="1b880158-51be-4e2e-a40c-657df873ba37" providerId="ADAL" clId="{16F1637B-7722-4DB9-823A-8BF4E5451736}" dt="2024-03-22T15:58:49.206" v="222" actId="47"/>
        <pc:sldMkLst>
          <pc:docMk/>
          <pc:sldMk cId="2676175541" sldId="331"/>
        </pc:sldMkLst>
      </pc:sldChg>
      <pc:sldChg chg="modSp add mod modCm">
        <pc:chgData name="Sara Malakoff" userId="1b880158-51be-4e2e-a40c-657df873ba37" providerId="ADAL" clId="{16F1637B-7722-4DB9-823A-8BF4E5451736}" dt="2024-03-22T15:44:54.844" v="68" actId="20577"/>
        <pc:sldMkLst>
          <pc:docMk/>
          <pc:sldMk cId="1366096386" sldId="332"/>
        </pc:sldMkLst>
        <pc:spChg chg="mod">
          <ac:chgData name="Sara Malakoff" userId="1b880158-51be-4e2e-a40c-657df873ba37" providerId="ADAL" clId="{16F1637B-7722-4DB9-823A-8BF4E5451736}" dt="2024-03-22T15:44:54.844" v="68" actId="20577"/>
          <ac:spMkLst>
            <pc:docMk/>
            <pc:sldMk cId="1366096386" sldId="33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44:54.844" v="68" actId="20577"/>
              <pc2:cmMkLst xmlns:pc2="http://schemas.microsoft.com/office/powerpoint/2019/9/main/command">
                <pc:docMk/>
                <pc:sldMk cId="1366096386" sldId="332"/>
                <pc2:cmMk id="{373BE0F6-503F-4B48-A7DC-5DEFE8DF36DE}"/>
              </pc2:cmMkLst>
            </pc226:cmChg>
          </p:ext>
        </pc:extLst>
      </pc:sldChg>
      <pc:sldChg chg="modSp add mod addCm modCm">
        <pc:chgData name="Sara Malakoff" userId="1b880158-51be-4e2e-a40c-657df873ba37" providerId="ADAL" clId="{16F1637B-7722-4DB9-823A-8BF4E5451736}" dt="2024-03-22T15:48:23.816" v="82" actId="20577"/>
        <pc:sldMkLst>
          <pc:docMk/>
          <pc:sldMk cId="497968757" sldId="333"/>
        </pc:sldMkLst>
        <pc:spChg chg="mod">
          <ac:chgData name="Sara Malakoff" userId="1b880158-51be-4e2e-a40c-657df873ba37" providerId="ADAL" clId="{16F1637B-7722-4DB9-823A-8BF4E5451736}" dt="2024-03-22T15:48:23.816" v="82" actId="20577"/>
          <ac:spMkLst>
            <pc:docMk/>
            <pc:sldMk cId="497968757" sldId="33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48:23.816" v="82" actId="20577"/>
              <pc2:cmMkLst xmlns:pc2="http://schemas.microsoft.com/office/powerpoint/2019/9/main/command">
                <pc:docMk/>
                <pc:sldMk cId="497968757" sldId="333"/>
                <pc2:cmMk id="{C7DC0700-1549-4CE6-AE6A-4943C8D285E7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16F1637B-7722-4DB9-823A-8BF4E5451736}" dt="2024-03-22T15:46:18.034" v="71"/>
              <pc2:cmMkLst xmlns:pc2="http://schemas.microsoft.com/office/powerpoint/2019/9/main/command">
                <pc:docMk/>
                <pc:sldMk cId="497968757" sldId="333"/>
                <pc2:cmMk id="{0F9B8744-6333-4489-956E-746F76FD28EA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48:23.816" v="82" actId="20577"/>
              <pc2:cmMkLst xmlns:pc2="http://schemas.microsoft.com/office/powerpoint/2019/9/main/command">
                <pc:docMk/>
                <pc:sldMk cId="497968757" sldId="333"/>
                <pc2:cmMk id="{38ECEB70-8433-4315-99C1-4611A25FD0A0}"/>
              </pc2:cmMkLst>
            </pc226:cmChg>
          </p:ext>
        </pc:extLst>
      </pc:sldChg>
      <pc:sldChg chg="modSp add mod modCm">
        <pc:chgData name="Sara Malakoff" userId="1b880158-51be-4e2e-a40c-657df873ba37" providerId="ADAL" clId="{16F1637B-7722-4DB9-823A-8BF4E5451736}" dt="2024-03-22T15:55:01.981" v="199"/>
        <pc:sldMkLst>
          <pc:docMk/>
          <pc:sldMk cId="1553809196" sldId="334"/>
        </pc:sldMkLst>
        <pc:spChg chg="mod">
          <ac:chgData name="Sara Malakoff" userId="1b880158-51be-4e2e-a40c-657df873ba37" providerId="ADAL" clId="{16F1637B-7722-4DB9-823A-8BF4E5451736}" dt="2024-03-22T15:54:24.453" v="197" actId="20577"/>
          <ac:spMkLst>
            <pc:docMk/>
            <pc:sldMk cId="1553809196" sldId="334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55:01.981" v="199"/>
              <pc2:cmMkLst xmlns:pc2="http://schemas.microsoft.com/office/powerpoint/2019/9/main/command">
                <pc:docMk/>
                <pc:sldMk cId="1553809196" sldId="334"/>
                <pc2:cmMk id="{0F1BF6D2-5430-438F-8951-6E44530B26EC}"/>
              </pc2:cmMkLst>
              <pc226:cmRplyChg chg="add">
                <pc226:chgData name="Sara Malakoff" userId="1b880158-51be-4e2e-a40c-657df873ba37" providerId="ADAL" clId="{16F1637B-7722-4DB9-823A-8BF4E5451736}" dt="2024-03-22T15:55:01.981" v="199"/>
                <pc2:cmRplyMkLst xmlns:pc2="http://schemas.microsoft.com/office/powerpoint/2019/9/main/command">
                  <pc:docMk/>
                  <pc:sldMk cId="1553809196" sldId="334"/>
                  <pc2:cmMk id="{0F1BF6D2-5430-438F-8951-6E44530B26EC}"/>
                  <pc2:cmRplyMk id="{2AF5063C-8B83-480E-B90C-BF7D26162844}"/>
                </pc2:cmRplyMkLst>
              </pc226:cmRplyChg>
            </pc226:cmChg>
          </p:ext>
        </pc:extLst>
      </pc:sldChg>
      <pc:sldChg chg="add del">
        <pc:chgData name="Sara Malakoff" userId="1b880158-51be-4e2e-a40c-657df873ba37" providerId="ADAL" clId="{16F1637B-7722-4DB9-823A-8BF4E5451736}" dt="2024-03-22T15:51:40.761" v="101" actId="47"/>
        <pc:sldMkLst>
          <pc:docMk/>
          <pc:sldMk cId="3685278731" sldId="334"/>
        </pc:sldMkLst>
      </pc:sldChg>
      <pc:sldChg chg="modSp add mod delCm modCm">
        <pc:chgData name="Sara Malakoff" userId="1b880158-51be-4e2e-a40c-657df873ba37" providerId="ADAL" clId="{16F1637B-7722-4DB9-823A-8BF4E5451736}" dt="2024-03-22T15:57:17.852" v="220"/>
        <pc:sldMkLst>
          <pc:docMk/>
          <pc:sldMk cId="2394223940" sldId="335"/>
        </pc:sldMkLst>
        <pc:spChg chg="mod">
          <ac:chgData name="Sara Malakoff" userId="1b880158-51be-4e2e-a40c-657df873ba37" providerId="ADAL" clId="{16F1637B-7722-4DB9-823A-8BF4E5451736}" dt="2024-03-22T15:56:20.925" v="216" actId="20577"/>
          <ac:spMkLst>
            <pc:docMk/>
            <pc:sldMk cId="2394223940" sldId="335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 Malakoff" userId="1b880158-51be-4e2e-a40c-657df873ba37" providerId="ADAL" clId="{16F1637B-7722-4DB9-823A-8BF4E5451736}" dt="2024-03-22T15:56:34.875" v="217"/>
              <pc2:cmMkLst xmlns:pc2="http://schemas.microsoft.com/office/powerpoint/2019/9/main/command">
                <pc:docMk/>
                <pc:sldMk cId="2394223940" sldId="335"/>
                <pc2:cmMk id="{3C95796B-D793-4D67-BCA8-15FDA61371C4}"/>
              </pc2:cmMkLst>
            </pc226:cmChg>
            <pc226:cmChg xmlns:pc226="http://schemas.microsoft.com/office/powerpoint/2022/06/main/command" chg="del mod">
              <pc226:chgData name="Sara Malakoff" userId="1b880158-51be-4e2e-a40c-657df873ba37" providerId="ADAL" clId="{16F1637B-7722-4DB9-823A-8BF4E5451736}" dt="2024-03-22T15:56:37.947" v="218"/>
              <pc2:cmMkLst xmlns:pc2="http://schemas.microsoft.com/office/powerpoint/2019/9/main/command">
                <pc:docMk/>
                <pc:sldMk cId="2394223940" sldId="335"/>
                <pc2:cmMk id="{5AF173DD-2132-43CA-B5B0-B903485D1573}"/>
              </pc2:cmMkLst>
            </pc226:cmChg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57:17.852" v="220"/>
              <pc2:cmMkLst xmlns:pc2="http://schemas.microsoft.com/office/powerpoint/2019/9/main/command">
                <pc:docMk/>
                <pc:sldMk cId="2394223940" sldId="335"/>
                <pc2:cmMk id="{D853B3DF-C519-42E6-8944-1DB345902842}"/>
              </pc2:cmMkLst>
              <pc226:cmRplyChg chg="add">
                <pc226:chgData name="Sara Malakoff" userId="1b880158-51be-4e2e-a40c-657df873ba37" providerId="ADAL" clId="{16F1637B-7722-4DB9-823A-8BF4E5451736}" dt="2024-03-22T15:57:17.852" v="220"/>
                <pc2:cmRplyMkLst xmlns:pc2="http://schemas.microsoft.com/office/powerpoint/2019/9/main/command">
                  <pc:docMk/>
                  <pc:sldMk cId="2394223940" sldId="335"/>
                  <pc2:cmMk id="{D853B3DF-C519-42E6-8944-1DB345902842}"/>
                  <pc2:cmRplyMk id="{8AEB6C01-48DD-4DE6-8344-29A602CD3DED}"/>
                </pc2:cmRplyMkLst>
              </pc226:cmRplyChg>
            </pc226:cmChg>
          </p:ext>
        </pc:extLst>
      </pc:sldChg>
      <pc:sldChg chg="modSp add mod modCm">
        <pc:chgData name="Sara Malakoff" userId="1b880158-51be-4e2e-a40c-657df873ba37" providerId="ADAL" clId="{16F1637B-7722-4DB9-823A-8BF4E5451736}" dt="2024-03-22T15:59:02.750" v="224" actId="20577"/>
        <pc:sldMkLst>
          <pc:docMk/>
          <pc:sldMk cId="4216584627" sldId="336"/>
        </pc:sldMkLst>
        <pc:spChg chg="mod">
          <ac:chgData name="Sara Malakoff" userId="1b880158-51be-4e2e-a40c-657df873ba37" providerId="ADAL" clId="{16F1637B-7722-4DB9-823A-8BF4E5451736}" dt="2024-03-22T15:59:02.750" v="224" actId="20577"/>
          <ac:spMkLst>
            <pc:docMk/>
            <pc:sldMk cId="4216584627" sldId="336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16F1637B-7722-4DB9-823A-8BF4E5451736}" dt="2024-03-22T15:59:02.750" v="224" actId="20577"/>
              <pc2:cmMkLst xmlns:pc2="http://schemas.microsoft.com/office/powerpoint/2019/9/main/command">
                <pc:docMk/>
                <pc:sldMk cId="4216584627" sldId="336"/>
                <pc2:cmMk id="{5AA21DA1-4A5F-4406-956D-9B4F7C186462}"/>
              </pc2:cmMkLst>
              <pc226:cmRplyChg chg="add">
                <pc226:chgData name="Sara Malakoff" userId="1b880158-51be-4e2e-a40c-657df873ba37" providerId="ADAL" clId="{16F1637B-7722-4DB9-823A-8BF4E5451736}" dt="2024-03-22T15:58:58.358" v="223"/>
                <pc2:cmRplyMkLst xmlns:pc2="http://schemas.microsoft.com/office/powerpoint/2019/9/main/command">
                  <pc:docMk/>
                  <pc:sldMk cId="4216584627" sldId="336"/>
                  <pc2:cmMk id="{5AA21DA1-4A5F-4406-956D-9B4F7C186462}"/>
                  <pc2:cmRplyMk id="{C1C6170D-124E-4528-B6F3-3B946BF88EA4}"/>
                </pc2:cmRplyMkLst>
              </pc226:cmRplyChg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21CCC40B-1971-F757-76E8-B554738D9FED}"/>
    <pc:docChg chg="modSld">
      <pc:chgData name="Amy Agarwal" userId="S::aagarwal@engenderhealth.org::5e5efb22-f956-43f6-af2a-d8069f8c9622" providerId="AD" clId="Web-{21CCC40B-1971-F757-76E8-B554738D9FED}" dt="2024-07-11T19:56:14.286" v="3"/>
      <pc:docMkLst>
        <pc:docMk/>
      </pc:docMkLst>
      <pc:sldChg chg="modSp delCm modCm">
        <pc:chgData name="Amy Agarwal" userId="S::aagarwal@engenderhealth.org::5e5efb22-f956-43f6-af2a-d8069f8c9622" providerId="AD" clId="Web-{21CCC40B-1971-F757-76E8-B554738D9FED}" dt="2024-07-11T19:56:14.286" v="3"/>
        <pc:sldMkLst>
          <pc:docMk/>
          <pc:sldMk cId="3140156242" sldId="314"/>
        </pc:sldMkLst>
        <pc:spChg chg="mod">
          <ac:chgData name="Amy Agarwal" userId="S::aagarwal@engenderhealth.org::5e5efb22-f956-43f6-af2a-d8069f8c9622" providerId="AD" clId="Web-{21CCC40B-1971-F757-76E8-B554738D9FED}" dt="2024-07-11T19:56:14.239" v="2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S::aagarwal@engenderhealth.org::5e5efb22-f956-43f6-af2a-d8069f8c9622" providerId="AD" clId="Web-{21CCC40B-1971-F757-76E8-B554738D9FED}" dt="2024-07-11T19:56:14.286" v="3"/>
              <pc2:cmMkLst xmlns:pc2="http://schemas.microsoft.com/office/powerpoint/2019/9/main/command">
                <pc:docMk/>
                <pc:sldMk cId="3140156242" sldId="314"/>
                <pc2:cmMk id="{7E4069B7-7A7B-4BB1-BBBF-1B922AC976F3}"/>
              </pc2:cmMkLst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B4D57168-3262-8728-C517-DB64993D437D}"/>
    <pc:docChg chg="mod modSld">
      <pc:chgData name="Amy Agarwal" userId="S::aagarwal@engenderhealth.org::5e5efb22-f956-43f6-af2a-d8069f8c9622" providerId="AD" clId="Web-{B4D57168-3262-8728-C517-DB64993D437D}" dt="2024-07-11T15:10:45.415" v="4" actId="20577"/>
      <pc:docMkLst>
        <pc:docMk/>
      </pc:docMkLst>
      <pc:sldChg chg="modSp modCm">
        <pc:chgData name="Amy Agarwal" userId="S::aagarwal@engenderhealth.org::5e5efb22-f956-43f6-af2a-d8069f8c9622" providerId="AD" clId="Web-{B4D57168-3262-8728-C517-DB64993D437D}" dt="2024-07-11T15:10:45.415" v="4" actId="20577"/>
        <pc:sldMkLst>
          <pc:docMk/>
          <pc:sldMk cId="3140156242" sldId="314"/>
        </pc:sldMkLst>
        <pc:spChg chg="mod">
          <ac:chgData name="Amy Agarwal" userId="S::aagarwal@engenderhealth.org::5e5efb22-f956-43f6-af2a-d8069f8c9622" providerId="AD" clId="Web-{B4D57168-3262-8728-C517-DB64993D437D}" dt="2024-07-11T15:10:45.415" v="4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my Agarwal" userId="S::aagarwal@engenderhealth.org::5e5efb22-f956-43f6-af2a-d8069f8c9622" providerId="AD" clId="Web-{B4D57168-3262-8728-C517-DB64993D437D}" dt="2024-07-11T15:10:41.852" v="3"/>
              <pc2:cmMkLst xmlns:pc2="http://schemas.microsoft.com/office/powerpoint/2019/9/main/command">
                <pc:docMk/>
                <pc:sldMk cId="3140156242" sldId="314"/>
                <pc2:cmMk id="{7E4069B7-7A7B-4BB1-BBBF-1B922AC976F3}"/>
              </pc2:cmMkLst>
              <pc226:cmRplyChg chg="add">
                <pc226:chgData name="Amy Agarwal" userId="S::aagarwal@engenderhealth.org::5e5efb22-f956-43f6-af2a-d8069f8c9622" providerId="AD" clId="Web-{B4D57168-3262-8728-C517-DB64993D437D}" dt="2024-07-11T15:10:41.852" v="3"/>
                <pc2:cmRplyMkLst xmlns:pc2="http://schemas.microsoft.com/office/powerpoint/2019/9/main/command">
                  <pc:docMk/>
                  <pc:sldMk cId="3140156242" sldId="314"/>
                  <pc2:cmMk id="{7E4069B7-7A7B-4BB1-BBBF-1B922AC976F3}"/>
                  <pc2:cmRplyMk id="{B2B3A808-0503-4F56-A9AC-D629FFC29DE6}"/>
                </pc2:cmRplyMkLst>
              </pc226:cmRplyChg>
            </pc226:cmChg>
          </p:ext>
        </pc:extLst>
      </pc:sldChg>
    </pc:docChg>
  </pc:docChgLst>
  <pc:docChgLst>
    <pc:chgData name="Amy Agarwal" userId="5e5efb22-f956-43f6-af2a-d8069f8c9622" providerId="ADAL" clId="{622ACD60-BB69-0E41-B2DA-8A23A4E9B9EC}"/>
    <pc:docChg chg="undo custSel modSld">
      <pc:chgData name="Amy Agarwal" userId="5e5efb22-f956-43f6-af2a-d8069f8c9622" providerId="ADAL" clId="{622ACD60-BB69-0E41-B2DA-8A23A4E9B9EC}" dt="2024-04-01T17:40:57.966" v="379" actId="20577"/>
      <pc:docMkLst>
        <pc:docMk/>
      </pc:docMkLst>
      <pc:sldChg chg="addSp delSp modSp mod delCm">
        <pc:chgData name="Amy Agarwal" userId="5e5efb22-f956-43f6-af2a-d8069f8c9622" providerId="ADAL" clId="{622ACD60-BB69-0E41-B2DA-8A23A4E9B9EC}" dt="2024-04-01T17:31:25.301" v="68" actId="1076"/>
        <pc:sldMkLst>
          <pc:docMk/>
          <pc:sldMk cId="53894313" sldId="315"/>
        </pc:sldMkLst>
        <pc:spChg chg="add del mod">
          <ac:chgData name="Amy Agarwal" userId="5e5efb22-f956-43f6-af2a-d8069f8c9622" providerId="ADAL" clId="{622ACD60-BB69-0E41-B2DA-8A23A4E9B9EC}" dt="2024-04-01T17:30:27.711" v="53" actId="478"/>
          <ac:spMkLst>
            <pc:docMk/>
            <pc:sldMk cId="53894313" sldId="315"/>
            <ac:spMk id="4" creationId="{0EF5FC17-1D86-C362-D0DA-DAD7A8493B6F}"/>
          </ac:spMkLst>
        </pc:spChg>
        <pc:spChg chg="add del mod">
          <ac:chgData name="Amy Agarwal" userId="5e5efb22-f956-43f6-af2a-d8069f8c9622" providerId="ADAL" clId="{622ACD60-BB69-0E41-B2DA-8A23A4E9B9EC}" dt="2024-04-01T17:30:36.863" v="57"/>
          <ac:spMkLst>
            <pc:docMk/>
            <pc:sldMk cId="53894313" sldId="315"/>
            <ac:spMk id="7" creationId="{58FC24DF-0E7E-1926-7350-2494B78DE28E}"/>
          </ac:spMkLst>
        </pc:spChg>
        <pc:spChg chg="add del mod">
          <ac:chgData name="Amy Agarwal" userId="5e5efb22-f956-43f6-af2a-d8069f8c9622" providerId="ADAL" clId="{622ACD60-BB69-0E41-B2DA-8A23A4E9B9EC}" dt="2024-04-01T17:30:38.132" v="59"/>
          <ac:spMkLst>
            <pc:docMk/>
            <pc:sldMk cId="53894313" sldId="315"/>
            <ac:spMk id="8" creationId="{EBF7E36E-B431-7A52-3B12-AC664EA1D0A0}"/>
          </ac:spMkLst>
        </pc:spChg>
        <pc:spChg chg="add del mod">
          <ac:chgData name="Amy Agarwal" userId="5e5efb22-f956-43f6-af2a-d8069f8c9622" providerId="ADAL" clId="{622ACD60-BB69-0E41-B2DA-8A23A4E9B9EC}" dt="2024-04-01T17:30:55.601" v="61" actId="478"/>
          <ac:spMkLst>
            <pc:docMk/>
            <pc:sldMk cId="53894313" sldId="315"/>
            <ac:spMk id="9" creationId="{6EE84537-6B54-2F2A-D8EC-8ED851115C63}"/>
          </ac:spMkLst>
        </pc:spChg>
        <pc:picChg chg="del">
          <ac:chgData name="Amy Agarwal" userId="5e5efb22-f956-43f6-af2a-d8069f8c9622" providerId="ADAL" clId="{622ACD60-BB69-0E41-B2DA-8A23A4E9B9EC}" dt="2024-04-01T17:30:11.085" v="50" actId="478"/>
          <ac:picMkLst>
            <pc:docMk/>
            <pc:sldMk cId="53894313" sldId="315"/>
            <ac:picMk id="6" creationId="{11389993-BA65-A2D0-0E0F-1C2C756271D9}"/>
          </ac:picMkLst>
        </pc:picChg>
        <pc:picChg chg="add mod modCrop">
          <ac:chgData name="Amy Agarwal" userId="5e5efb22-f956-43f6-af2a-d8069f8c9622" providerId="ADAL" clId="{622ACD60-BB69-0E41-B2DA-8A23A4E9B9EC}" dt="2024-04-01T17:31:25.301" v="68" actId="1076"/>
          <ac:picMkLst>
            <pc:docMk/>
            <pc:sldMk cId="53894313" sldId="315"/>
            <ac:picMk id="10" creationId="{693514F3-9522-E457-04F0-714D2383C5C3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29:58.940" v="49"/>
              <pc2:cmMkLst xmlns:pc2="http://schemas.microsoft.com/office/powerpoint/2019/9/main/command">
                <pc:docMk/>
                <pc:sldMk cId="53894313" sldId="315"/>
                <pc2:cmMk id="{4CB3E120-1D68-469C-A75D-988764B8CEA7}"/>
              </pc2:cmMkLst>
            </pc226:cmChg>
          </p:ext>
        </pc:extLst>
      </pc:sldChg>
      <pc:sldChg chg="delCm">
        <pc:chgData name="Amy Agarwal" userId="5e5efb22-f956-43f6-af2a-d8069f8c9622" providerId="ADAL" clId="{622ACD60-BB69-0E41-B2DA-8A23A4E9B9EC}" dt="2024-04-01T17:32:01.800" v="70"/>
        <pc:sldMkLst>
          <pc:docMk/>
          <pc:sldMk cId="4189891799" sldId="317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32:01.800" v="70"/>
              <pc2:cmMkLst xmlns:pc2="http://schemas.microsoft.com/office/powerpoint/2019/9/main/command">
                <pc:docMk/>
                <pc:sldMk cId="4189891799" sldId="317"/>
                <pc2:cmMk id="{E8C75A4A-7E93-4ABC-9D83-F1AF34A724BA}"/>
              </pc2:cmMkLst>
            </pc226:cmChg>
          </p:ext>
        </pc:extLst>
      </pc:sldChg>
      <pc:sldChg chg="modSp mod">
        <pc:chgData name="Amy Agarwal" userId="5e5efb22-f956-43f6-af2a-d8069f8c9622" providerId="ADAL" clId="{622ACD60-BB69-0E41-B2DA-8A23A4E9B9EC}" dt="2024-04-01T17:31:36.561" v="69" actId="1076"/>
        <pc:sldMkLst>
          <pc:docMk/>
          <pc:sldMk cId="2640056680" sldId="318"/>
        </pc:sldMkLst>
        <pc:spChg chg="mod">
          <ac:chgData name="Amy Agarwal" userId="5e5efb22-f956-43f6-af2a-d8069f8c9622" providerId="ADAL" clId="{622ACD60-BB69-0E41-B2DA-8A23A4E9B9EC}" dt="2024-04-01T17:31:36.561" v="69" actId="1076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 delCm modCm">
        <pc:chgData name="Amy Agarwal" userId="5e5efb22-f956-43f6-af2a-d8069f8c9622" providerId="ADAL" clId="{622ACD60-BB69-0E41-B2DA-8A23A4E9B9EC}" dt="2024-04-01T17:33:19.775" v="132" actId="1076"/>
        <pc:sldMkLst>
          <pc:docMk/>
          <pc:sldMk cId="583026546" sldId="320"/>
        </pc:sldMkLst>
        <pc:spChg chg="mod">
          <ac:chgData name="Amy Agarwal" userId="5e5efb22-f956-43f6-af2a-d8069f8c9622" providerId="ADAL" clId="{622ACD60-BB69-0E41-B2DA-8A23A4E9B9EC}" dt="2024-04-01T17:33:17.110" v="131" actId="1076"/>
          <ac:spMkLst>
            <pc:docMk/>
            <pc:sldMk cId="583026546" sldId="320"/>
            <ac:spMk id="5" creationId="{00000000-0000-0000-0000-000000000000}"/>
          </ac:spMkLst>
        </pc:spChg>
        <pc:picChg chg="mod">
          <ac:chgData name="Amy Agarwal" userId="5e5efb22-f956-43f6-af2a-d8069f8c9622" providerId="ADAL" clId="{622ACD60-BB69-0E41-B2DA-8A23A4E9B9EC}" dt="2024-04-01T17:33:19.775" v="132" actId="1076"/>
          <ac:picMkLst>
            <pc:docMk/>
            <pc:sldMk cId="583026546" sldId="320"/>
            <ac:picMk id="4" creationId="{1DC5DF2D-F277-F12C-D819-6EEBEA5F179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622ACD60-BB69-0E41-B2DA-8A23A4E9B9EC}" dt="2024-04-01T17:32:40.196" v="76"/>
              <pc2:cmMkLst xmlns:pc2="http://schemas.microsoft.com/office/powerpoint/2019/9/main/command">
                <pc:docMk/>
                <pc:sldMk cId="583026546" sldId="320"/>
                <pc2:cmMk id="{B932BE08-2811-433A-ACB8-CB63D00F2710}"/>
              </pc2:cmMkLst>
            </pc226:cmChg>
          </p:ext>
        </pc:extLst>
      </pc:sldChg>
      <pc:sldChg chg="modSp mod delCm">
        <pc:chgData name="Amy Agarwal" userId="5e5efb22-f956-43f6-af2a-d8069f8c9622" providerId="ADAL" clId="{622ACD60-BB69-0E41-B2DA-8A23A4E9B9EC}" dt="2024-04-01T17:40:18.382" v="366"/>
        <pc:sldMkLst>
          <pc:docMk/>
          <pc:sldMk cId="197049338" sldId="330"/>
        </pc:sldMkLst>
        <pc:spChg chg="mod">
          <ac:chgData name="Amy Agarwal" userId="5e5efb22-f956-43f6-af2a-d8069f8c9622" providerId="ADAL" clId="{622ACD60-BB69-0E41-B2DA-8A23A4E9B9EC}" dt="2024-04-01T17:39:34.474" v="292" actId="6549"/>
          <ac:spMkLst>
            <pc:docMk/>
            <pc:sldMk cId="197049338" sldId="330"/>
            <ac:spMk id="4" creationId="{BBE4A762-B230-1BC3-49B5-0C33D6C403A4}"/>
          </ac:spMkLst>
        </pc:spChg>
        <pc:spChg chg="mod">
          <ac:chgData name="Amy Agarwal" userId="5e5efb22-f956-43f6-af2a-d8069f8c9622" providerId="ADAL" clId="{622ACD60-BB69-0E41-B2DA-8A23A4E9B9EC}" dt="2024-04-01T17:40:15.421" v="365" actId="14100"/>
          <ac:spMkLst>
            <pc:docMk/>
            <pc:sldMk cId="197049338" sldId="330"/>
            <ac:spMk id="7" creationId="{B379A99D-3036-F505-A9FE-4AF1B88F033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40:18.382" v="366"/>
              <pc2:cmMkLst xmlns:pc2="http://schemas.microsoft.com/office/powerpoint/2019/9/main/command">
                <pc:docMk/>
                <pc:sldMk cId="197049338" sldId="330"/>
                <pc2:cmMk id="{43D24D57-10E6-4EBC-B9DB-29FEBD4313B8}"/>
              </pc2:cmMkLst>
            </pc226:cmChg>
          </p:ext>
        </pc:extLst>
      </pc:sldChg>
      <pc:sldChg chg="modSp mod delCm">
        <pc:chgData name="Amy Agarwal" userId="5e5efb22-f956-43f6-af2a-d8069f8c9622" providerId="ADAL" clId="{622ACD60-BB69-0E41-B2DA-8A23A4E9B9EC}" dt="2024-04-01T17:27:23.591" v="34" actId="20577"/>
        <pc:sldMkLst>
          <pc:docMk/>
          <pc:sldMk cId="1366096386" sldId="332"/>
        </pc:sldMkLst>
        <pc:spChg chg="mod">
          <ac:chgData name="Amy Agarwal" userId="5e5efb22-f956-43f6-af2a-d8069f8c9622" providerId="ADAL" clId="{622ACD60-BB69-0E41-B2DA-8A23A4E9B9EC}" dt="2024-04-01T17:27:23.591" v="34" actId="20577"/>
          <ac:spMkLst>
            <pc:docMk/>
            <pc:sldMk cId="1366096386" sldId="33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26:47.977" v="0"/>
              <pc2:cmMkLst xmlns:pc2="http://schemas.microsoft.com/office/powerpoint/2019/9/main/command">
                <pc:docMk/>
                <pc:sldMk cId="1366096386" sldId="332"/>
                <pc2:cmMk id="{373BE0F6-503F-4B48-A7DC-5DEFE8DF36DE}"/>
              </pc2:cmMkLst>
            </pc226:cmChg>
          </p:ext>
        </pc:extLst>
      </pc:sldChg>
      <pc:sldChg chg="modSp mod delCm modCm">
        <pc:chgData name="Amy Agarwal" userId="5e5efb22-f956-43f6-af2a-d8069f8c9622" providerId="ADAL" clId="{622ACD60-BB69-0E41-B2DA-8A23A4E9B9EC}" dt="2024-04-01T17:29:29.265" v="48" actId="20577"/>
        <pc:sldMkLst>
          <pc:docMk/>
          <pc:sldMk cId="497968757" sldId="333"/>
        </pc:sldMkLst>
        <pc:spChg chg="mod">
          <ac:chgData name="Amy Agarwal" userId="5e5efb22-f956-43f6-af2a-d8069f8c9622" providerId="ADAL" clId="{622ACD60-BB69-0E41-B2DA-8A23A4E9B9EC}" dt="2024-04-01T17:29:29.265" v="48" actId="20577"/>
          <ac:spMkLst>
            <pc:docMk/>
            <pc:sldMk cId="497968757" sldId="33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622ACD60-BB69-0E41-B2DA-8A23A4E9B9EC}" dt="2024-04-01T17:29:18.639" v="47"/>
              <pc2:cmMkLst xmlns:pc2="http://schemas.microsoft.com/office/powerpoint/2019/9/main/command">
                <pc:docMk/>
                <pc:sldMk cId="497968757" sldId="333"/>
                <pc2:cmMk id="{C7DC0700-1549-4CE6-AE6A-4943C8D285E7}"/>
              </pc2:cmMkLst>
            </pc226:cmChg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29:16.456" v="46"/>
              <pc2:cmMkLst xmlns:pc2="http://schemas.microsoft.com/office/powerpoint/2019/9/main/command">
                <pc:docMk/>
                <pc:sldMk cId="497968757" sldId="333"/>
                <pc2:cmMk id="{0F9B8744-6333-4489-956E-746F76FD28EA}"/>
              </pc2:cmMkLst>
            </pc226:cmChg>
            <pc226:cmChg xmlns:pc226="http://schemas.microsoft.com/office/powerpoint/2022/06/main/command" chg="del mod">
              <pc226:chgData name="Amy Agarwal" userId="5e5efb22-f956-43f6-af2a-d8069f8c9622" providerId="ADAL" clId="{622ACD60-BB69-0E41-B2DA-8A23A4E9B9EC}" dt="2024-04-01T17:28:59.740" v="45"/>
              <pc2:cmMkLst xmlns:pc2="http://schemas.microsoft.com/office/powerpoint/2019/9/main/command">
                <pc:docMk/>
                <pc:sldMk cId="497968757" sldId="333"/>
                <pc2:cmMk id="{38ECEB70-8433-4315-99C1-4611A25FD0A0}"/>
              </pc2:cmMkLst>
            </pc226:cmChg>
          </p:ext>
        </pc:extLst>
      </pc:sldChg>
      <pc:sldChg chg="addSp delSp modSp mod delCm modCm">
        <pc:chgData name="Amy Agarwal" userId="5e5efb22-f956-43f6-af2a-d8069f8c9622" providerId="ADAL" clId="{622ACD60-BB69-0E41-B2DA-8A23A4E9B9EC}" dt="2024-04-01T17:34:54.557" v="155" actId="1076"/>
        <pc:sldMkLst>
          <pc:docMk/>
          <pc:sldMk cId="1553809196" sldId="334"/>
        </pc:sldMkLst>
        <pc:spChg chg="mod">
          <ac:chgData name="Amy Agarwal" userId="5e5efb22-f956-43f6-af2a-d8069f8c9622" providerId="ADAL" clId="{622ACD60-BB69-0E41-B2DA-8A23A4E9B9EC}" dt="2024-04-01T17:34:33.023" v="149" actId="1076"/>
          <ac:spMkLst>
            <pc:docMk/>
            <pc:sldMk cId="1553809196" sldId="334"/>
            <ac:spMk id="3" creationId="{4FEF6B30-C838-2A59-F424-2CDF072E52B8}"/>
          </ac:spMkLst>
        </pc:spChg>
        <pc:spChg chg="mod">
          <ac:chgData name="Amy Agarwal" userId="5e5efb22-f956-43f6-af2a-d8069f8c9622" providerId="ADAL" clId="{622ACD60-BB69-0E41-B2DA-8A23A4E9B9EC}" dt="2024-04-01T17:34:48.501" v="154" actId="1076"/>
          <ac:spMkLst>
            <pc:docMk/>
            <pc:sldMk cId="1553809196" sldId="334"/>
            <ac:spMk id="4" creationId="{778858FA-BF4A-083F-9C54-4BC06E90F230}"/>
          </ac:spMkLst>
        </pc:spChg>
        <pc:spChg chg="add del mod">
          <ac:chgData name="Amy Agarwal" userId="5e5efb22-f956-43f6-af2a-d8069f8c9622" providerId="ADAL" clId="{622ACD60-BB69-0E41-B2DA-8A23A4E9B9EC}" dt="2024-04-01T17:34:44.799" v="153" actId="478"/>
          <ac:spMkLst>
            <pc:docMk/>
            <pc:sldMk cId="1553809196" sldId="334"/>
            <ac:spMk id="5" creationId="{6190644D-F25E-859E-C288-B77FBE7D54B8}"/>
          </ac:spMkLst>
        </pc:spChg>
        <pc:spChg chg="mod">
          <ac:chgData name="Amy Agarwal" userId="5e5efb22-f956-43f6-af2a-d8069f8c9622" providerId="ADAL" clId="{622ACD60-BB69-0E41-B2DA-8A23A4E9B9EC}" dt="2024-04-01T17:34:54.557" v="155" actId="1076"/>
          <ac:spMkLst>
            <pc:docMk/>
            <pc:sldMk cId="1553809196" sldId="334"/>
            <ac:spMk id="6" creationId="{DE2BACE1-B5CF-AC68-1FB6-FCBC6856C2C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622ACD60-BB69-0E41-B2DA-8A23A4E9B9EC}" dt="2024-04-01T17:34:22.593" v="146"/>
              <pc2:cmMkLst xmlns:pc2="http://schemas.microsoft.com/office/powerpoint/2019/9/main/command">
                <pc:docMk/>
                <pc:sldMk cId="1553809196" sldId="334"/>
                <pc2:cmMk id="{0F1BF6D2-5430-438F-8951-6E44530B26EC}"/>
              </pc2:cmMkLst>
            </pc226:cmChg>
          </p:ext>
        </pc:extLst>
      </pc:sldChg>
      <pc:sldChg chg="modSp mod delCm modCm">
        <pc:chgData name="Amy Agarwal" userId="5e5efb22-f956-43f6-af2a-d8069f8c9622" providerId="ADAL" clId="{622ACD60-BB69-0E41-B2DA-8A23A4E9B9EC}" dt="2024-04-01T17:37:24.043" v="209" actId="14100"/>
        <pc:sldMkLst>
          <pc:docMk/>
          <pc:sldMk cId="2394223940" sldId="335"/>
        </pc:sldMkLst>
        <pc:spChg chg="mod">
          <ac:chgData name="Amy Agarwal" userId="5e5efb22-f956-43f6-af2a-d8069f8c9622" providerId="ADAL" clId="{622ACD60-BB69-0E41-B2DA-8A23A4E9B9EC}" dt="2024-04-01T17:37:24.043" v="209" actId="14100"/>
          <ac:spMkLst>
            <pc:docMk/>
            <pc:sldMk cId="2394223940" sldId="335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622ACD60-BB69-0E41-B2DA-8A23A4E9B9EC}" dt="2024-04-01T17:36:24.206" v="162"/>
              <pc2:cmMkLst xmlns:pc2="http://schemas.microsoft.com/office/powerpoint/2019/9/main/command">
                <pc:docMk/>
                <pc:sldMk cId="2394223940" sldId="335"/>
                <pc2:cmMk id="{D853B3DF-C519-42E6-8944-1DB345902842}"/>
              </pc2:cmMkLst>
            </pc226:cmChg>
          </p:ext>
        </pc:extLst>
      </pc:sldChg>
      <pc:sldChg chg="modSp mod delCm">
        <pc:chgData name="Amy Agarwal" userId="5e5efb22-f956-43f6-af2a-d8069f8c9622" providerId="ADAL" clId="{622ACD60-BB69-0E41-B2DA-8A23A4E9B9EC}" dt="2024-04-01T17:40:57.966" v="379" actId="20577"/>
        <pc:sldMkLst>
          <pc:docMk/>
          <pc:sldMk cId="4216584627" sldId="336"/>
        </pc:sldMkLst>
        <pc:spChg chg="mod">
          <ac:chgData name="Amy Agarwal" userId="5e5efb22-f956-43f6-af2a-d8069f8c9622" providerId="ADAL" clId="{622ACD60-BB69-0E41-B2DA-8A23A4E9B9EC}" dt="2024-04-01T17:40:57.966" v="379" actId="20577"/>
          <ac:spMkLst>
            <pc:docMk/>
            <pc:sldMk cId="4216584627" sldId="336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622ACD60-BB69-0E41-B2DA-8A23A4E9B9EC}" dt="2024-04-01T17:40:32.313" v="367"/>
              <pc2:cmMkLst xmlns:pc2="http://schemas.microsoft.com/office/powerpoint/2019/9/main/command">
                <pc:docMk/>
                <pc:sldMk cId="4216584627" sldId="336"/>
                <pc2:cmMk id="{5AA21DA1-4A5F-4406-956D-9B4F7C186462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59FE9587-4057-4B27-BE38-76A5332782D6}"/>
    <pc:docChg chg="modSld">
      <pc:chgData name="Sara Malakoff" userId="1b880158-51be-4e2e-a40c-657df873ba37" providerId="ADAL" clId="{59FE9587-4057-4B27-BE38-76A5332782D6}" dt="2024-02-15T16:58:10.087" v="36" actId="1036"/>
      <pc:docMkLst>
        <pc:docMk/>
      </pc:docMkLst>
      <pc:sldChg chg="addCm">
        <pc:chgData name="Sara Malakoff" userId="1b880158-51be-4e2e-a40c-657df873ba37" providerId="ADAL" clId="{59FE9587-4057-4B27-BE38-76A5332782D6}" dt="2024-02-02T22:05:44.639" v="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2T22:05:44.639" v="0"/>
              <pc2:cmMkLst xmlns:pc2="http://schemas.microsoft.com/office/powerpoint/2019/9/main/command">
                <pc:docMk/>
                <pc:sldMk cId="3140156242" sldId="314"/>
                <pc2:cmMk id="{E344C638-B275-41CA-863E-794ECCA743F1}"/>
              </pc2:cmMkLst>
            </pc226:cmChg>
          </p:ext>
        </pc:extLst>
      </pc:sldChg>
      <pc:sldChg chg="modSp mod addCm">
        <pc:chgData name="Sara Malakoff" userId="1b880158-51be-4e2e-a40c-657df873ba37" providerId="ADAL" clId="{59FE9587-4057-4B27-BE38-76A5332782D6}" dt="2024-02-15T16:58:10.087" v="36" actId="1036"/>
        <pc:sldMkLst>
          <pc:docMk/>
          <pc:sldMk cId="53894313" sldId="315"/>
        </pc:sldMkLst>
        <pc:spChg chg="mod">
          <ac:chgData name="Sara Malakoff" userId="1b880158-51be-4e2e-a40c-657df873ba37" providerId="ADAL" clId="{59FE9587-4057-4B27-BE38-76A5332782D6}" dt="2024-02-15T16:58:10.087" v="36" actId="1036"/>
          <ac:spMkLst>
            <pc:docMk/>
            <pc:sldMk cId="53894313" sldId="315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5T19:02:17.992" v="12"/>
              <pc2:cmMkLst xmlns:pc2="http://schemas.microsoft.com/office/powerpoint/2019/9/main/command">
                <pc:docMk/>
                <pc:sldMk cId="53894313" sldId="315"/>
                <pc2:cmMk id="{4CB3E120-1D68-469C-A75D-988764B8CEA7}"/>
              </pc2:cmMkLst>
            </pc226:cmChg>
          </p:ext>
        </pc:extLst>
      </pc:sldChg>
      <pc:sldChg chg="modSp mod addCm delCm modCm">
        <pc:chgData name="Sara Malakoff" userId="1b880158-51be-4e2e-a40c-657df873ba37" providerId="ADAL" clId="{59FE9587-4057-4B27-BE38-76A5332782D6}" dt="2024-02-05T18:58:58.117" v="11"/>
        <pc:sldMkLst>
          <pc:docMk/>
          <pc:sldMk cId="3611735358" sldId="316"/>
        </pc:sldMkLst>
        <pc:spChg chg="mod">
          <ac:chgData name="Sara Malakoff" userId="1b880158-51be-4e2e-a40c-657df873ba37" providerId="ADAL" clId="{59FE9587-4057-4B27-BE38-76A5332782D6}" dt="2024-02-05T18:57:29.411" v="9" actId="20577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59FE9587-4057-4B27-BE38-76A5332782D6}" dt="2024-02-05T18:58:58.117" v="11"/>
              <pc2:cmMkLst xmlns:pc2="http://schemas.microsoft.com/office/powerpoint/2019/9/main/command">
                <pc:docMk/>
                <pc:sldMk cId="3611735358" sldId="316"/>
                <pc2:cmMk id="{C7DC0700-1549-4CE6-AE6A-4943C8D285E7}"/>
              </pc2:cmMkLst>
            </pc226:cmChg>
            <pc226:cmChg xmlns:pc226="http://schemas.microsoft.com/office/powerpoint/2022/06/main/command" chg="add del mod">
              <pc226:chgData name="Sara Malakoff" userId="1b880158-51be-4e2e-a40c-657df873ba37" providerId="ADAL" clId="{59FE9587-4057-4B27-BE38-76A5332782D6}" dt="2024-02-05T18:58:08.859" v="10"/>
              <pc2:cmMkLst xmlns:pc2="http://schemas.microsoft.com/office/powerpoint/2019/9/main/command">
                <pc:docMk/>
                <pc:sldMk cId="3611735358" sldId="316"/>
                <pc2:cmMk id="{415F8C66-538B-478F-A040-F9E26C8951E1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59FE9587-4057-4B27-BE38-76A5332782D6}" dt="2024-02-05T18:57:29.411" v="9" actId="20577"/>
              <pc2:cmMkLst xmlns:pc2="http://schemas.microsoft.com/office/powerpoint/2019/9/main/command">
                <pc:docMk/>
                <pc:sldMk cId="3611735358" sldId="316"/>
                <pc2:cmMk id="{38ECEB70-8433-4315-99C1-4611A25FD0A0}"/>
              </pc2:cmMkLst>
            </pc226:cmChg>
          </p:ext>
        </pc:extLst>
      </pc:sldChg>
      <pc:sldChg chg="modSp mod">
        <pc:chgData name="Sara Malakoff" userId="1b880158-51be-4e2e-a40c-657df873ba37" providerId="ADAL" clId="{59FE9587-4057-4B27-BE38-76A5332782D6}" dt="2024-02-05T19:03:34.139" v="13" actId="20577"/>
        <pc:sldMkLst>
          <pc:docMk/>
          <pc:sldMk cId="2640056680" sldId="318"/>
        </pc:sldMkLst>
        <pc:spChg chg="mod">
          <ac:chgData name="Sara Malakoff" userId="1b880158-51be-4e2e-a40c-657df873ba37" providerId="ADAL" clId="{59FE9587-4057-4B27-BE38-76A5332782D6}" dt="2024-02-05T19:03:34.139" v="13" actId="20577"/>
          <ac:spMkLst>
            <pc:docMk/>
            <pc:sldMk cId="2640056680" sldId="318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59FE9587-4057-4B27-BE38-76A5332782D6}" dt="2024-02-05T19:22:17.870" v="15"/>
        <pc:sldMkLst>
          <pc:docMk/>
          <pc:sldMk cId="1937188038" sldId="31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5T19:22:17.870" v="15"/>
              <pc2:cmMkLst xmlns:pc2="http://schemas.microsoft.com/office/powerpoint/2019/9/main/command">
                <pc:docMk/>
                <pc:sldMk cId="1937188038" sldId="319"/>
                <pc2:cmMk id="{0F1BF6D2-5430-438F-8951-6E44530B26EC}"/>
              </pc2:cmMkLst>
            </pc226:cmChg>
          </p:ext>
        </pc:extLst>
      </pc:sldChg>
      <pc:sldChg chg="modCm">
        <pc:chgData name="Sara Malakoff" userId="1b880158-51be-4e2e-a40c-657df873ba37" providerId="ADAL" clId="{59FE9587-4057-4B27-BE38-76A5332782D6}" dt="2024-02-05T19:09:52.585" v="14"/>
        <pc:sldMkLst>
          <pc:docMk/>
          <pc:sldMk cId="583026546" sldId="3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59FE9587-4057-4B27-BE38-76A5332782D6}" dt="2024-02-05T19:09:52.585" v="14"/>
              <pc2:cmMkLst xmlns:pc2="http://schemas.microsoft.com/office/powerpoint/2019/9/main/command">
                <pc:docMk/>
                <pc:sldMk cId="583026546" sldId="320"/>
                <pc2:cmMk id="{B932BE08-2811-433A-ACB8-CB63D00F2710}"/>
              </pc2:cmMkLst>
              <pc226:cmRplyChg chg="add">
                <pc226:chgData name="Sara Malakoff" userId="1b880158-51be-4e2e-a40c-657df873ba37" providerId="ADAL" clId="{59FE9587-4057-4B27-BE38-76A5332782D6}" dt="2024-02-05T19:09:52.585" v="14"/>
                <pc2:cmRplyMkLst xmlns:pc2="http://schemas.microsoft.com/office/powerpoint/2019/9/main/command">
                  <pc:docMk/>
                  <pc:sldMk cId="583026546" sldId="320"/>
                  <pc2:cmMk id="{B932BE08-2811-433A-ACB8-CB63D00F2710}"/>
                  <pc2:cmRplyMk id="{4CEAAA94-E439-45A7-A4AD-1DD7825F7964}"/>
                </pc2:cmRplyMkLst>
              </pc226:cmRplyChg>
            </pc226:cmChg>
          </p:ext>
        </pc:extLst>
      </pc:sldChg>
      <pc:sldChg chg="addCm">
        <pc:chgData name="Sara Malakoff" userId="1b880158-51be-4e2e-a40c-657df873ba37" providerId="ADAL" clId="{59FE9587-4057-4B27-BE38-76A5332782D6}" dt="2024-02-02T22:10:22.408" v="1"/>
        <pc:sldMkLst>
          <pc:docMk/>
          <pc:sldMk cId="3231955145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2T22:10:22.408" v="1"/>
              <pc2:cmMkLst xmlns:pc2="http://schemas.microsoft.com/office/powerpoint/2019/9/main/command">
                <pc:docMk/>
                <pc:sldMk cId="3231955145" sldId="322"/>
                <pc2:cmMk id="{373BE0F6-503F-4B48-A7DC-5DEFE8DF36DE}"/>
              </pc2:cmMkLst>
            </pc226:cmChg>
          </p:ext>
        </pc:extLst>
      </pc:sldChg>
      <pc:sldChg chg="addCm delCm modCm">
        <pc:chgData name="Sara Malakoff" userId="1b880158-51be-4e2e-a40c-657df873ba37" providerId="ADAL" clId="{59FE9587-4057-4B27-BE38-76A5332782D6}" dt="2024-02-05T19:30:01.409" v="28"/>
        <pc:sldMkLst>
          <pc:docMk/>
          <pc:sldMk cId="397792091" sldId="32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59FE9587-4057-4B27-BE38-76A5332782D6}" dt="2024-02-05T19:28:57.371" v="25"/>
              <pc2:cmMkLst xmlns:pc2="http://schemas.microsoft.com/office/powerpoint/2019/9/main/command">
                <pc:docMk/>
                <pc:sldMk cId="397792091" sldId="329"/>
                <pc2:cmMk id="{C67A4118-F2BE-441D-8D24-EC5D9D485198}"/>
              </pc2:cmMkLst>
            </pc226:cmChg>
            <pc226:cmChg xmlns:pc226="http://schemas.microsoft.com/office/powerpoint/2022/06/main/command" chg="add del">
              <pc226:chgData name="Sara Malakoff" userId="1b880158-51be-4e2e-a40c-657df873ba37" providerId="ADAL" clId="{59FE9587-4057-4B27-BE38-76A5332782D6}" dt="2024-02-05T19:26:27.731" v="21"/>
              <pc2:cmMkLst xmlns:pc2="http://schemas.microsoft.com/office/powerpoint/2019/9/main/command">
                <pc:docMk/>
                <pc:sldMk cId="397792091" sldId="329"/>
                <pc2:cmMk id="{294B6969-2A6F-46BB-A4EA-48ED6F016CD5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59FE9587-4057-4B27-BE38-76A5332782D6}" dt="2024-02-05T19:28:28.831" v="24"/>
              <pc2:cmMkLst xmlns:pc2="http://schemas.microsoft.com/office/powerpoint/2019/9/main/command">
                <pc:docMk/>
                <pc:sldMk cId="397792091" sldId="329"/>
                <pc2:cmMk id="{3C95796B-D793-4D67-BCA8-15FDA61371C4}"/>
              </pc2:cmMkLst>
            </pc226:cmChg>
            <pc226:cmChg xmlns:pc226="http://schemas.microsoft.com/office/powerpoint/2022/06/main/command" chg="add del">
              <pc226:chgData name="Sara Malakoff" userId="1b880158-51be-4e2e-a40c-657df873ba37" providerId="ADAL" clId="{59FE9587-4057-4B27-BE38-76A5332782D6}" dt="2024-02-05T19:26:08.811" v="20"/>
              <pc2:cmMkLst xmlns:pc2="http://schemas.microsoft.com/office/powerpoint/2019/9/main/command">
                <pc:docMk/>
                <pc:sldMk cId="397792091" sldId="329"/>
                <pc2:cmMk id="{DAAEA0B0-761F-43DA-941B-4DF71C041D8C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5T19:29:23.135" v="26"/>
              <pc2:cmMkLst xmlns:pc2="http://schemas.microsoft.com/office/powerpoint/2019/9/main/command">
                <pc:docMk/>
                <pc:sldMk cId="397792091" sldId="329"/>
                <pc2:cmMk id="{5AF173DD-2132-43CA-B5B0-B903485D1573}"/>
              </pc2:cmMkLst>
            </pc226:cmChg>
            <pc226:cmChg xmlns:pc226="http://schemas.microsoft.com/office/powerpoint/2022/06/main/command" chg="add mod">
              <pc226:chgData name="Sara Malakoff" userId="1b880158-51be-4e2e-a40c-657df873ba37" providerId="ADAL" clId="{59FE9587-4057-4B27-BE38-76A5332782D6}" dt="2024-02-05T19:30:01.409" v="28"/>
              <pc2:cmMkLst xmlns:pc2="http://schemas.microsoft.com/office/powerpoint/2019/9/main/command">
                <pc:docMk/>
                <pc:sldMk cId="397792091" sldId="329"/>
                <pc2:cmMk id="{D853B3DF-C519-42E6-8944-1DB345902842}"/>
              </pc2:cmMkLst>
            </pc226:cmChg>
          </p:ext>
        </pc:extLst>
      </pc:sldChg>
      <pc:sldChg chg="addCm modCm">
        <pc:chgData name="Sara Malakoff" userId="1b880158-51be-4e2e-a40c-657df873ba37" providerId="ADAL" clId="{59FE9587-4057-4B27-BE38-76A5332782D6}" dt="2024-02-05T19:54:01.957" v="31"/>
        <pc:sldMkLst>
          <pc:docMk/>
          <pc:sldMk cId="197049338" sldId="33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59FE9587-4057-4B27-BE38-76A5332782D6}" dt="2024-02-05T19:54:01.957" v="31"/>
              <pc2:cmMkLst xmlns:pc2="http://schemas.microsoft.com/office/powerpoint/2019/9/main/command">
                <pc:docMk/>
                <pc:sldMk cId="197049338" sldId="330"/>
                <pc2:cmMk id="{43D24D57-10E6-4EBC-B9DB-29FEBD4313B8}"/>
              </pc2:cmMkLst>
            </pc226:cmChg>
          </p:ext>
        </pc:extLst>
      </pc:sldChg>
      <pc:sldChg chg="modSp mod addCm">
        <pc:chgData name="Sara Malakoff" userId="1b880158-51be-4e2e-a40c-657df873ba37" providerId="ADAL" clId="{59FE9587-4057-4B27-BE38-76A5332782D6}" dt="2024-02-05T19:57:27.385" v="35"/>
        <pc:sldMkLst>
          <pc:docMk/>
          <pc:sldMk cId="2676175541" sldId="331"/>
        </pc:sldMkLst>
        <pc:spChg chg="mod">
          <ac:chgData name="Sara Malakoff" userId="1b880158-51be-4e2e-a40c-657df873ba37" providerId="ADAL" clId="{59FE9587-4057-4B27-BE38-76A5332782D6}" dt="2024-02-05T19:56:25.467" v="34" actId="400"/>
          <ac:spMkLst>
            <pc:docMk/>
            <pc:sldMk cId="2676175541" sldId="331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59FE9587-4057-4B27-BE38-76A5332782D6}" dt="2024-02-05T19:57:27.385" v="35"/>
              <pc2:cmMkLst xmlns:pc2="http://schemas.microsoft.com/office/powerpoint/2019/9/main/command">
                <pc:docMk/>
                <pc:sldMk cId="2676175541" sldId="331"/>
                <pc2:cmMk id="{5AA21DA1-4A5F-4406-956D-9B4F7C186462}"/>
              </pc2:cmMkLst>
            </pc226:cmChg>
          </p:ext>
        </pc:extLst>
      </pc:sldChg>
    </pc:docChg>
  </pc:docChgLst>
  <pc:docChgLst>
    <pc:chgData name="Japheth Ominde" userId="S::jominde@engenderhealth.org::9ad07e45-6c77-4eca-985f-8a2b36e3acbd" providerId="AD" clId="Web-{DADE45F5-5C49-9DA0-B7C2-0793EA6347FB}"/>
    <pc:docChg chg="mod modSld">
      <pc:chgData name="Japheth Ominde" userId="S::jominde@engenderhealth.org::9ad07e45-6c77-4eca-985f-8a2b36e3acbd" providerId="AD" clId="Web-{DADE45F5-5C49-9DA0-B7C2-0793EA6347FB}" dt="2024-01-16T12:15:41.386" v="24"/>
      <pc:docMkLst>
        <pc:docMk/>
      </pc:docMkLst>
      <pc:sldChg chg="modSp addCm">
        <pc:chgData name="Japheth Ominde" userId="S::jominde@engenderhealth.org::9ad07e45-6c77-4eca-985f-8a2b36e3acbd" providerId="AD" clId="Web-{DADE45F5-5C49-9DA0-B7C2-0793EA6347FB}" dt="2024-01-16T12:14:16.463" v="23"/>
        <pc:sldMkLst>
          <pc:docMk/>
          <pc:sldMk cId="4189891799" sldId="317"/>
        </pc:sldMkLst>
        <pc:spChg chg="mod">
          <ac:chgData name="Japheth Ominde" userId="S::jominde@engenderhealth.org::9ad07e45-6c77-4eca-985f-8a2b36e3acbd" providerId="AD" clId="Web-{DADE45F5-5C49-9DA0-B7C2-0793EA6347FB}" dt="2024-01-16T12:13:25.555" v="21" actId="20577"/>
          <ac:spMkLst>
            <pc:docMk/>
            <pc:sldMk cId="4189891799" sldId="31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pheth Ominde" userId="S::jominde@engenderhealth.org::9ad07e45-6c77-4eca-985f-8a2b36e3acbd" providerId="AD" clId="Web-{DADE45F5-5C49-9DA0-B7C2-0793EA6347FB}" dt="2024-01-16T12:14:16.463" v="23"/>
              <pc2:cmMkLst xmlns:pc2="http://schemas.microsoft.com/office/powerpoint/2019/9/main/command">
                <pc:docMk/>
                <pc:sldMk cId="4189891799" sldId="317"/>
                <pc2:cmMk id="{E8C75A4A-7E93-4ABC-9D83-F1AF34A724BA}"/>
              </pc2:cmMkLst>
            </pc226:cmChg>
          </p:ext>
        </pc:extLst>
      </pc:sldChg>
      <pc:sldChg chg="addCm">
        <pc:chgData name="Japheth Ominde" userId="S::jominde@engenderhealth.org::9ad07e45-6c77-4eca-985f-8a2b36e3acbd" providerId="AD" clId="Web-{DADE45F5-5C49-9DA0-B7C2-0793EA6347FB}" dt="2024-01-16T12:15:41.386" v="24"/>
        <pc:sldMkLst>
          <pc:docMk/>
          <pc:sldMk cId="583026546" sldId="3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pheth Ominde" userId="S::jominde@engenderhealth.org::9ad07e45-6c77-4eca-985f-8a2b36e3acbd" providerId="AD" clId="Web-{DADE45F5-5C49-9DA0-B7C2-0793EA6347FB}" dt="2024-01-16T12:15:41.386" v="24"/>
              <pc2:cmMkLst xmlns:pc2="http://schemas.microsoft.com/office/powerpoint/2019/9/main/command">
                <pc:docMk/>
                <pc:sldMk cId="583026546" sldId="320"/>
                <pc2:cmMk id="{B932BE08-2811-433A-ACB8-CB63D00F2710}"/>
              </pc2:cmMkLst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64BD3394-C21D-08A5-9BF7-41A1DBCD9721}"/>
    <pc:docChg chg="modSld">
      <pc:chgData name="Amy Agarwal" userId="S::aagarwal@engenderhealth.org::5e5efb22-f956-43f6-af2a-d8069f8c9622" providerId="AD" clId="Web-{64BD3394-C21D-08A5-9BF7-41A1DBCD9721}" dt="2024-07-12T16:43:41.906" v="32" actId="20577"/>
      <pc:docMkLst>
        <pc:docMk/>
      </pc:docMkLst>
      <pc:sldChg chg="modSp delCm modCm">
        <pc:chgData name="Amy Agarwal" userId="S::aagarwal@engenderhealth.org::5e5efb22-f956-43f6-af2a-d8069f8c9622" providerId="AD" clId="Web-{64BD3394-C21D-08A5-9BF7-41A1DBCD9721}" dt="2024-07-12T16:43:41.906" v="32" actId="20577"/>
        <pc:sldMkLst>
          <pc:docMk/>
          <pc:sldMk cId="2394223940" sldId="335"/>
        </pc:sldMkLst>
        <pc:spChg chg="mod">
          <ac:chgData name="Amy Agarwal" userId="S::aagarwal@engenderhealth.org::5e5efb22-f956-43f6-af2a-d8069f8c9622" providerId="AD" clId="Web-{64BD3394-C21D-08A5-9BF7-41A1DBCD9721}" dt="2024-07-12T16:43:41.906" v="32" actId="20577"/>
          <ac:spMkLst>
            <pc:docMk/>
            <pc:sldMk cId="2394223940" sldId="335"/>
            <ac:spMk id="3" creationId="{4FEF6B30-C838-2A59-F424-2CDF072E52B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S::aagarwal@engenderhealth.org::5e5efb22-f956-43f6-af2a-d8069f8c9622" providerId="AD" clId="Web-{64BD3394-C21D-08A5-9BF7-41A1DBCD9721}" dt="2024-07-12T16:43:30.062" v="27"/>
              <pc2:cmMkLst xmlns:pc2="http://schemas.microsoft.com/office/powerpoint/2019/9/main/command">
                <pc:docMk/>
                <pc:sldMk cId="2394223940" sldId="335"/>
                <pc2:cmMk id="{F793F179-DE15-403E-B9DC-D52D182A48F5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3742995F-5DEF-48C3-993F-B9C948194A8F}"/>
    <pc:docChg chg="undo custSel modSld">
      <pc:chgData name="Sara Malakoff" userId="1b880158-51be-4e2e-a40c-657df873ba37" providerId="ADAL" clId="{3742995F-5DEF-48C3-993F-B9C948194A8F}" dt="2024-07-01T18:10:34.301" v="198" actId="20577"/>
      <pc:docMkLst>
        <pc:docMk/>
      </pc:docMkLst>
      <pc:sldChg chg="modSp mod addCm modCm modNotesTx">
        <pc:chgData name="Sara Malakoff" userId="1b880158-51be-4e2e-a40c-657df873ba37" providerId="ADAL" clId="{3742995F-5DEF-48C3-993F-B9C948194A8F}" dt="2024-07-01T18:10:34.301" v="198" actId="20577"/>
        <pc:sldMkLst>
          <pc:docMk/>
          <pc:sldMk cId="3140156242" sldId="314"/>
        </pc:sldMkLst>
        <pc:spChg chg="mod">
          <ac:chgData name="Sara Malakoff" userId="1b880158-51be-4e2e-a40c-657df873ba37" providerId="ADAL" clId="{3742995F-5DEF-48C3-993F-B9C948194A8F}" dt="2024-07-01T18:10:34.301" v="198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3742995F-5DEF-48C3-993F-B9C948194A8F}" dt="2024-07-01T18:10:34.301" v="198" actId="20577"/>
              <pc2:cmMkLst xmlns:pc2="http://schemas.microsoft.com/office/powerpoint/2019/9/main/command">
                <pc:docMk/>
                <pc:sldMk cId="3140156242" sldId="314"/>
                <pc2:cmMk id="{7E4069B7-7A7B-4BB1-BBBF-1B922AC976F3}"/>
              </pc2:cmMkLst>
            </pc226:cmChg>
          </p:ext>
        </pc:extLst>
      </pc:sldChg>
      <pc:sldChg chg="addCm delCm">
        <pc:chgData name="Sara Malakoff" userId="1b880158-51be-4e2e-a40c-657df873ba37" providerId="ADAL" clId="{3742995F-5DEF-48C3-993F-B9C948194A8F}" dt="2024-07-01T18:03:11.795" v="187"/>
        <pc:sldMkLst>
          <pc:docMk/>
          <pc:sldMk cId="2640056680" sldId="31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3742995F-5DEF-48C3-993F-B9C948194A8F}" dt="2024-07-01T18:03:11.795" v="187"/>
              <pc2:cmMkLst xmlns:pc2="http://schemas.microsoft.com/office/powerpoint/2019/9/main/command">
                <pc:docMk/>
                <pc:sldMk cId="2640056680" sldId="318"/>
                <pc2:cmMk id="{42C44FF7-A2A2-4A1D-85B3-2871255DD85E}"/>
              </pc2:cmMkLst>
            </pc226:cmChg>
          </p:ext>
        </pc:extLst>
      </pc:sldChg>
      <pc:sldChg chg="modSp mod">
        <pc:chgData name="Sara Malakoff" userId="1b880158-51be-4e2e-a40c-657df873ba37" providerId="ADAL" clId="{3742995F-5DEF-48C3-993F-B9C948194A8F}" dt="2024-07-01T17:49:09.261" v="183" actId="20577"/>
        <pc:sldMkLst>
          <pc:docMk/>
          <pc:sldMk cId="497968757" sldId="333"/>
        </pc:sldMkLst>
        <pc:spChg chg="mod">
          <ac:chgData name="Sara Malakoff" userId="1b880158-51be-4e2e-a40c-657df873ba37" providerId="ADAL" clId="{3742995F-5DEF-48C3-993F-B9C948194A8F}" dt="2024-07-01T17:49:09.261" v="183" actId="20577"/>
          <ac:spMkLst>
            <pc:docMk/>
            <pc:sldMk cId="497968757" sldId="333"/>
            <ac:spMk id="5" creationId="{00000000-0000-0000-0000-000000000000}"/>
          </ac:spMkLst>
        </pc:spChg>
      </pc:sldChg>
      <pc:sldChg chg="addCm">
        <pc:chgData name="Sara Malakoff" userId="1b880158-51be-4e2e-a40c-657df873ba37" providerId="ADAL" clId="{3742995F-5DEF-48C3-993F-B9C948194A8F}" dt="2024-07-01T18:09:13.743" v="188"/>
        <pc:sldMkLst>
          <pc:docMk/>
          <pc:sldMk cId="2394223940" sldId="33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3742995F-5DEF-48C3-993F-B9C948194A8F}" dt="2024-07-01T18:09:13.743" v="188"/>
              <pc2:cmMkLst xmlns:pc2="http://schemas.microsoft.com/office/powerpoint/2019/9/main/command">
                <pc:docMk/>
                <pc:sldMk cId="2394223940" sldId="335"/>
                <pc2:cmMk id="{F793F179-DE15-403E-B9DC-D52D182A48F5}"/>
              </pc2:cmMkLst>
            </pc226:cmChg>
          </p:ext>
        </pc:extLst>
      </pc:sldChg>
      <pc:sldChg chg="modSp mod">
        <pc:chgData name="Sara Malakoff" userId="1b880158-51be-4e2e-a40c-657df873ba37" providerId="ADAL" clId="{3742995F-5DEF-48C3-993F-B9C948194A8F}" dt="2024-07-01T18:10:05" v="197" actId="20577"/>
        <pc:sldMkLst>
          <pc:docMk/>
          <pc:sldMk cId="4216584627" sldId="336"/>
        </pc:sldMkLst>
        <pc:spChg chg="mod">
          <ac:chgData name="Sara Malakoff" userId="1b880158-51be-4e2e-a40c-657df873ba37" providerId="ADAL" clId="{3742995F-5DEF-48C3-993F-B9C948194A8F}" dt="2024-07-01T18:10:05" v="197" actId="20577"/>
          <ac:spMkLst>
            <pc:docMk/>
            <pc:sldMk cId="4216584627" sldId="336"/>
            <ac:spMk id="3" creationId="{4FEF6B30-C838-2A59-F424-2CDF072E52B8}"/>
          </ac:spMkLst>
        </pc:spChg>
      </pc:sldChg>
    </pc:docChg>
  </pc:docChgLst>
  <pc:docChgLst>
    <pc:chgData name="Amy Agarwal" userId="S::aagarwal@engenderhealth.org::5e5efb22-f956-43f6-af2a-d8069f8c9622" providerId="AD" clId="Web-{B1CF6504-4B52-4697-CA4E-44B3A70F735F}"/>
    <pc:docChg chg="modSld">
      <pc:chgData name="Amy Agarwal" userId="S::aagarwal@engenderhealth.org::5e5efb22-f956-43f6-af2a-d8069f8c9622" providerId="AD" clId="Web-{B1CF6504-4B52-4697-CA4E-44B3A70F735F}" dt="2024-04-01T16:11:42.089" v="16" actId="20577"/>
      <pc:docMkLst>
        <pc:docMk/>
      </pc:docMkLst>
      <pc:sldChg chg="modSp delCm">
        <pc:chgData name="Amy Agarwal" userId="S::aagarwal@engenderhealth.org::5e5efb22-f956-43f6-af2a-d8069f8c9622" providerId="AD" clId="Web-{B1CF6504-4B52-4697-CA4E-44B3A70F735F}" dt="2024-04-01T16:11:42.089" v="16" actId="20577"/>
        <pc:sldMkLst>
          <pc:docMk/>
          <pc:sldMk cId="3140156242" sldId="314"/>
        </pc:sldMkLst>
        <pc:spChg chg="mod">
          <ac:chgData name="Amy Agarwal" userId="S::aagarwal@engenderhealth.org::5e5efb22-f956-43f6-af2a-d8069f8c9622" providerId="AD" clId="Web-{B1CF6504-4B52-4697-CA4E-44B3A70F735F}" dt="2024-04-01T16:11:42.089" v="16" actId="20577"/>
          <ac:spMkLst>
            <pc:docMk/>
            <pc:sldMk cId="3140156242" sldId="31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B1CF6504-4B52-4697-CA4E-44B3A70F735F}" dt="2024-04-01T16:11:20.588" v="0"/>
              <pc2:cmMkLst xmlns:pc2="http://schemas.microsoft.com/office/powerpoint/2019/9/main/command">
                <pc:docMk/>
                <pc:sldMk cId="3140156242" sldId="314"/>
                <pc2:cmMk id="{E344C638-B275-41CA-863E-794ECCA743F1}"/>
              </pc2:cmMkLst>
            </pc226:cmChg>
          </p:ext>
        </pc:extLst>
      </pc:sldChg>
    </pc:docChg>
  </pc:docChgLst>
  <pc:docChgLst>
    <pc:chgData name="Amy Agarwal" userId="5e5efb22-f956-43f6-af2a-d8069f8c9622" providerId="ADAL" clId="{3A918DBA-8DA7-BA4E-8678-7CA2ADF95772}"/>
    <pc:docChg chg="undo custSel addSld modSld">
      <pc:chgData name="Amy Agarwal" userId="5e5efb22-f956-43f6-af2a-d8069f8c9622" providerId="ADAL" clId="{3A918DBA-8DA7-BA4E-8678-7CA2ADF95772}" dt="2023-12-06T19:55:23.382" v="163" actId="14100"/>
      <pc:docMkLst>
        <pc:docMk/>
      </pc:docMkLst>
      <pc:sldChg chg="modSp mod">
        <pc:chgData name="Amy Agarwal" userId="5e5efb22-f956-43f6-af2a-d8069f8c9622" providerId="ADAL" clId="{3A918DBA-8DA7-BA4E-8678-7CA2ADF95772}" dt="2023-11-01T18:14:09.224" v="5" actId="6549"/>
        <pc:sldMkLst>
          <pc:docMk/>
          <pc:sldMk cId="310496809" sldId="277"/>
        </pc:sldMkLst>
        <pc:spChg chg="mod">
          <ac:chgData name="Amy Agarwal" userId="5e5efb22-f956-43f6-af2a-d8069f8c9622" providerId="ADAL" clId="{3A918DBA-8DA7-BA4E-8678-7CA2ADF95772}" dt="2023-11-01T18:14:09.224" v="5" actId="6549"/>
          <ac:spMkLst>
            <pc:docMk/>
            <pc:sldMk cId="310496809" sldId="277"/>
            <ac:spMk id="6" creationId="{00000000-0000-0000-0000-000000000000}"/>
          </ac:spMkLst>
        </pc:spChg>
      </pc:sldChg>
      <pc:sldChg chg="add">
        <pc:chgData name="Amy Agarwal" userId="5e5efb22-f956-43f6-af2a-d8069f8c9622" providerId="ADAL" clId="{3A918DBA-8DA7-BA4E-8678-7CA2ADF95772}" dt="2023-12-05T19:37:11.852" v="115"/>
        <pc:sldMkLst>
          <pc:docMk/>
          <pc:sldMk cId="323989468" sldId="303"/>
        </pc:sldMkLst>
      </pc:sldChg>
      <pc:sldChg chg="modSp mod">
        <pc:chgData name="Amy Agarwal" userId="5e5efb22-f956-43f6-af2a-d8069f8c9622" providerId="ADAL" clId="{3A918DBA-8DA7-BA4E-8678-7CA2ADF95772}" dt="2023-11-13T21:49:28.552" v="13" actId="1076"/>
        <pc:sldMkLst>
          <pc:docMk/>
          <pc:sldMk cId="3140156242" sldId="314"/>
        </pc:sldMkLst>
        <pc:spChg chg="mod">
          <ac:chgData name="Amy Agarwal" userId="5e5efb22-f956-43f6-af2a-d8069f8c9622" providerId="ADAL" clId="{3A918DBA-8DA7-BA4E-8678-7CA2ADF95772}" dt="2023-11-13T21:49:28.552" v="13" actId="1076"/>
          <ac:spMkLst>
            <pc:docMk/>
            <pc:sldMk cId="3140156242" sldId="314"/>
            <ac:spMk id="3" creationId="{6817C325-7DFC-6564-B579-D20010329CA6}"/>
          </ac:spMkLst>
        </pc:spChg>
      </pc:sldChg>
      <pc:sldChg chg="modSp mod">
        <pc:chgData name="Amy Agarwal" userId="5e5efb22-f956-43f6-af2a-d8069f8c9622" providerId="ADAL" clId="{3A918DBA-8DA7-BA4E-8678-7CA2ADF95772}" dt="2023-11-13T21:58:50.265" v="52" actId="20577"/>
        <pc:sldMkLst>
          <pc:docMk/>
          <pc:sldMk cId="3611735358" sldId="316"/>
        </pc:sldMkLst>
        <pc:spChg chg="mod">
          <ac:chgData name="Amy Agarwal" userId="5e5efb22-f956-43f6-af2a-d8069f8c9622" providerId="ADAL" clId="{3A918DBA-8DA7-BA4E-8678-7CA2ADF95772}" dt="2023-11-13T21:58:50.265" v="52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3A918DBA-8DA7-BA4E-8678-7CA2ADF95772}" dt="2023-11-13T22:08:27.328" v="110" actId="113"/>
        <pc:sldMkLst>
          <pc:docMk/>
          <pc:sldMk cId="4189891799" sldId="317"/>
        </pc:sldMkLst>
        <pc:spChg chg="mod">
          <ac:chgData name="Amy Agarwal" userId="5e5efb22-f956-43f6-af2a-d8069f8c9622" providerId="ADAL" clId="{3A918DBA-8DA7-BA4E-8678-7CA2ADF95772}" dt="2023-11-13T22:08:27.328" v="110" actId="113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3A918DBA-8DA7-BA4E-8678-7CA2ADF95772}" dt="2023-11-13T21:59:30.552" v="58" actId="14100"/>
        <pc:sldMkLst>
          <pc:docMk/>
          <pc:sldMk cId="2640056680" sldId="318"/>
        </pc:sldMkLst>
        <pc:spChg chg="mod">
          <ac:chgData name="Amy Agarwal" userId="5e5efb22-f956-43f6-af2a-d8069f8c9622" providerId="ADAL" clId="{3A918DBA-8DA7-BA4E-8678-7CA2ADF95772}" dt="2023-11-13T21:59:30.552" v="58" actId="14100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3A918DBA-8DA7-BA4E-8678-7CA2ADF95772}" dt="2023-11-13T22:01:50.424" v="68" actId="113"/>
        <pc:sldMkLst>
          <pc:docMk/>
          <pc:sldMk cId="1937188038" sldId="319"/>
        </pc:sldMkLst>
        <pc:spChg chg="mod">
          <ac:chgData name="Amy Agarwal" userId="5e5efb22-f956-43f6-af2a-d8069f8c9622" providerId="ADAL" clId="{3A918DBA-8DA7-BA4E-8678-7CA2ADF95772}" dt="2023-11-13T22:00:55.938" v="66" actId="20577"/>
          <ac:spMkLst>
            <pc:docMk/>
            <pc:sldMk cId="1937188038" sldId="319"/>
            <ac:spMk id="3" creationId="{4FEF6B30-C838-2A59-F424-2CDF072E52B8}"/>
          </ac:spMkLst>
        </pc:spChg>
        <pc:spChg chg="mod">
          <ac:chgData name="Amy Agarwal" userId="5e5efb22-f956-43f6-af2a-d8069f8c9622" providerId="ADAL" clId="{3A918DBA-8DA7-BA4E-8678-7CA2ADF95772}" dt="2023-11-13T22:01:50.424" v="68" actId="113"/>
          <ac:spMkLst>
            <pc:docMk/>
            <pc:sldMk cId="1937188038" sldId="319"/>
            <ac:spMk id="4" creationId="{778858FA-BF4A-083F-9C54-4BC06E90F230}"/>
          </ac:spMkLst>
        </pc:spChg>
      </pc:sldChg>
      <pc:sldChg chg="modSp mod">
        <pc:chgData name="Amy Agarwal" userId="5e5efb22-f956-43f6-af2a-d8069f8c9622" providerId="ADAL" clId="{3A918DBA-8DA7-BA4E-8678-7CA2ADF95772}" dt="2023-11-13T22:08:37.279" v="111" actId="113"/>
        <pc:sldMkLst>
          <pc:docMk/>
          <pc:sldMk cId="583026546" sldId="320"/>
        </pc:sldMkLst>
        <pc:spChg chg="mod">
          <ac:chgData name="Amy Agarwal" userId="5e5efb22-f956-43f6-af2a-d8069f8c9622" providerId="ADAL" clId="{3A918DBA-8DA7-BA4E-8678-7CA2ADF95772}" dt="2023-11-13T22:08:37.279" v="111" actId="113"/>
          <ac:spMkLst>
            <pc:docMk/>
            <pc:sldMk cId="583026546" sldId="32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3A918DBA-8DA7-BA4E-8678-7CA2ADF95772}" dt="2023-11-13T22:07:18.284" v="108" actId="113"/>
        <pc:sldMkLst>
          <pc:docMk/>
          <pc:sldMk cId="3231955145" sldId="322"/>
        </pc:sldMkLst>
        <pc:spChg chg="mod">
          <ac:chgData name="Amy Agarwal" userId="5e5efb22-f956-43f6-af2a-d8069f8c9622" providerId="ADAL" clId="{3A918DBA-8DA7-BA4E-8678-7CA2ADF95772}" dt="2023-11-13T22:07:18.284" v="108" actId="113"/>
          <ac:spMkLst>
            <pc:docMk/>
            <pc:sldMk cId="3231955145" sldId="32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3A918DBA-8DA7-BA4E-8678-7CA2ADF95772}" dt="2023-12-06T19:55:04.394" v="137" actId="14100"/>
        <pc:sldMkLst>
          <pc:docMk/>
          <pc:sldMk cId="397792091" sldId="329"/>
        </pc:sldMkLst>
        <pc:spChg chg="mod">
          <ac:chgData name="Amy Agarwal" userId="5e5efb22-f956-43f6-af2a-d8069f8c9622" providerId="ADAL" clId="{3A918DBA-8DA7-BA4E-8678-7CA2ADF95772}" dt="2023-12-06T19:55:04.394" v="137" actId="14100"/>
          <ac:spMkLst>
            <pc:docMk/>
            <pc:sldMk cId="397792091" sldId="329"/>
            <ac:spMk id="2" creationId="{6BAB3CF5-A82F-96E0-DCAF-8055B6ECDF87}"/>
          </ac:spMkLst>
        </pc:spChg>
        <pc:spChg chg="mod">
          <ac:chgData name="Amy Agarwal" userId="5e5efb22-f956-43f6-af2a-d8069f8c9622" providerId="ADAL" clId="{3A918DBA-8DA7-BA4E-8678-7CA2ADF95772}" dt="2023-11-13T22:10:39.865" v="114" actId="113"/>
          <ac:spMkLst>
            <pc:docMk/>
            <pc:sldMk cId="397792091" sldId="329"/>
            <ac:spMk id="3" creationId="{4FEF6B30-C838-2A59-F424-2CDF072E52B8}"/>
          </ac:spMkLst>
        </pc:spChg>
      </pc:sldChg>
      <pc:sldChg chg="modSp mod">
        <pc:chgData name="Amy Agarwal" userId="5e5efb22-f956-43f6-af2a-d8069f8c9622" providerId="ADAL" clId="{3A918DBA-8DA7-BA4E-8678-7CA2ADF95772}" dt="2023-11-13T22:03:57.010" v="104" actId="404"/>
        <pc:sldMkLst>
          <pc:docMk/>
          <pc:sldMk cId="197049338" sldId="330"/>
        </pc:sldMkLst>
        <pc:spChg chg="mod">
          <ac:chgData name="Amy Agarwal" userId="5e5efb22-f956-43f6-af2a-d8069f8c9622" providerId="ADAL" clId="{3A918DBA-8DA7-BA4E-8678-7CA2ADF95772}" dt="2023-11-13T22:03:57.010" v="104" actId="404"/>
          <ac:spMkLst>
            <pc:docMk/>
            <pc:sldMk cId="197049338" sldId="330"/>
            <ac:spMk id="3" creationId="{4FEF6B30-C838-2A59-F424-2CDF072E52B8}"/>
          </ac:spMkLst>
        </pc:spChg>
        <pc:spChg chg="mod">
          <ac:chgData name="Amy Agarwal" userId="5e5efb22-f956-43f6-af2a-d8069f8c9622" providerId="ADAL" clId="{3A918DBA-8DA7-BA4E-8678-7CA2ADF95772}" dt="2023-11-13T22:03:54.190" v="103" actId="404"/>
          <ac:spMkLst>
            <pc:docMk/>
            <pc:sldMk cId="197049338" sldId="330"/>
            <ac:spMk id="4" creationId="{BBE4A762-B230-1BC3-49B5-0C33D6C403A4}"/>
          </ac:spMkLst>
        </pc:spChg>
      </pc:sldChg>
      <pc:sldChg chg="modSp mod">
        <pc:chgData name="Amy Agarwal" userId="5e5efb22-f956-43f6-af2a-d8069f8c9622" providerId="ADAL" clId="{3A918DBA-8DA7-BA4E-8678-7CA2ADF95772}" dt="2023-12-06T19:55:23.382" v="163" actId="14100"/>
        <pc:sldMkLst>
          <pc:docMk/>
          <pc:sldMk cId="2676175541" sldId="331"/>
        </pc:sldMkLst>
        <pc:spChg chg="mod">
          <ac:chgData name="Amy Agarwal" userId="5e5efb22-f956-43f6-af2a-d8069f8c9622" providerId="ADAL" clId="{3A918DBA-8DA7-BA4E-8678-7CA2ADF95772}" dt="2023-12-06T19:55:23.382" v="163" actId="14100"/>
          <ac:spMkLst>
            <pc:docMk/>
            <pc:sldMk cId="2676175541" sldId="331"/>
            <ac:spMk id="2" creationId="{6BAB3CF5-A82F-96E0-DCAF-8055B6ECDF87}"/>
          </ac:spMkLst>
        </pc:spChg>
      </pc:sldChg>
    </pc:docChg>
  </pc:docChgLst>
  <pc:docChgLst>
    <pc:chgData name="Amy Agarwal" userId="5e5efb22-f956-43f6-af2a-d8069f8c9622" providerId="ADAL" clId="{1C4CD6B5-5525-2948-A07E-8C814EB29BA1}"/>
    <pc:docChg chg="undo custSel modSld">
      <pc:chgData name="Amy Agarwal" userId="5e5efb22-f956-43f6-af2a-d8069f8c9622" providerId="ADAL" clId="{1C4CD6B5-5525-2948-A07E-8C814EB29BA1}" dt="2024-04-25T15:36:07.876" v="31" actId="1076"/>
      <pc:docMkLst>
        <pc:docMk/>
      </pc:docMkLst>
      <pc:sldChg chg="modSp mod">
        <pc:chgData name="Amy Agarwal" userId="5e5efb22-f956-43f6-af2a-d8069f8c9622" providerId="ADAL" clId="{1C4CD6B5-5525-2948-A07E-8C814EB29BA1}" dt="2024-04-25T15:28:07.358" v="4" actId="14100"/>
        <pc:sldMkLst>
          <pc:docMk/>
          <pc:sldMk cId="3140156242" sldId="314"/>
        </pc:sldMkLst>
        <pc:spChg chg="mod">
          <ac:chgData name="Amy Agarwal" userId="5e5efb22-f956-43f6-af2a-d8069f8c9622" providerId="ADAL" clId="{1C4CD6B5-5525-2948-A07E-8C814EB29BA1}" dt="2024-04-25T15:28:07.358" v="4" actId="14100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1C4CD6B5-5525-2948-A07E-8C814EB29BA1}" dt="2024-04-25T15:32:20.809" v="7" actId="1076"/>
        <pc:sldMkLst>
          <pc:docMk/>
          <pc:sldMk cId="4189891799" sldId="317"/>
        </pc:sldMkLst>
        <pc:spChg chg="mod">
          <ac:chgData name="Amy Agarwal" userId="5e5efb22-f956-43f6-af2a-d8069f8c9622" providerId="ADAL" clId="{1C4CD6B5-5525-2948-A07E-8C814EB29BA1}" dt="2024-04-25T15:32:20.809" v="7" actId="1076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1C4CD6B5-5525-2948-A07E-8C814EB29BA1}" dt="2024-04-25T15:32:03.983" v="6" actId="948"/>
        <pc:sldMkLst>
          <pc:docMk/>
          <pc:sldMk cId="2640056680" sldId="318"/>
        </pc:sldMkLst>
        <pc:spChg chg="mod">
          <ac:chgData name="Amy Agarwal" userId="5e5efb22-f956-43f6-af2a-d8069f8c9622" providerId="ADAL" clId="{1C4CD6B5-5525-2948-A07E-8C814EB29BA1}" dt="2024-04-25T15:32:03.983" v="6" actId="948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1C4CD6B5-5525-2948-A07E-8C814EB29BA1}" dt="2024-04-25T15:33:07.852" v="12" actId="1076"/>
        <pc:sldMkLst>
          <pc:docMk/>
          <pc:sldMk cId="583026546" sldId="320"/>
        </pc:sldMkLst>
        <pc:spChg chg="mod">
          <ac:chgData name="Amy Agarwal" userId="5e5efb22-f956-43f6-af2a-d8069f8c9622" providerId="ADAL" clId="{1C4CD6B5-5525-2948-A07E-8C814EB29BA1}" dt="2024-04-25T15:33:04.111" v="11" actId="948"/>
          <ac:spMkLst>
            <pc:docMk/>
            <pc:sldMk cId="583026546" sldId="320"/>
            <ac:spMk id="5" creationId="{00000000-0000-0000-0000-000000000000}"/>
          </ac:spMkLst>
        </pc:spChg>
        <pc:picChg chg="mod">
          <ac:chgData name="Amy Agarwal" userId="5e5efb22-f956-43f6-af2a-d8069f8c9622" providerId="ADAL" clId="{1C4CD6B5-5525-2948-A07E-8C814EB29BA1}" dt="2024-04-25T15:33:07.852" v="12" actId="1076"/>
          <ac:picMkLst>
            <pc:docMk/>
            <pc:sldMk cId="583026546" sldId="320"/>
            <ac:picMk id="4" creationId="{1DC5DF2D-F277-F12C-D819-6EEBEA5F179C}"/>
          </ac:picMkLst>
        </pc:picChg>
      </pc:sldChg>
      <pc:sldChg chg="modSp mod">
        <pc:chgData name="Amy Agarwal" userId="5e5efb22-f956-43f6-af2a-d8069f8c9622" providerId="ADAL" clId="{1C4CD6B5-5525-2948-A07E-8C814EB29BA1}" dt="2024-04-25T15:35:25.739" v="26" actId="20577"/>
        <pc:sldMkLst>
          <pc:docMk/>
          <pc:sldMk cId="197049338" sldId="330"/>
        </pc:sldMkLst>
        <pc:spChg chg="mod">
          <ac:chgData name="Amy Agarwal" userId="5e5efb22-f956-43f6-af2a-d8069f8c9622" providerId="ADAL" clId="{1C4CD6B5-5525-2948-A07E-8C814EB29BA1}" dt="2024-04-25T15:35:25.739" v="26" actId="20577"/>
          <ac:spMkLst>
            <pc:docMk/>
            <pc:sldMk cId="197049338" sldId="330"/>
            <ac:spMk id="7" creationId="{B379A99D-3036-F505-A9FE-4AF1B88F0330}"/>
          </ac:spMkLst>
        </pc:spChg>
      </pc:sldChg>
      <pc:sldChg chg="modSp mod">
        <pc:chgData name="Amy Agarwal" userId="5e5efb22-f956-43f6-af2a-d8069f8c9622" providerId="ADAL" clId="{1C4CD6B5-5525-2948-A07E-8C814EB29BA1}" dt="2024-04-25T15:31:16.854" v="5" actId="113"/>
        <pc:sldMkLst>
          <pc:docMk/>
          <pc:sldMk cId="497968757" sldId="333"/>
        </pc:sldMkLst>
        <pc:spChg chg="mod">
          <ac:chgData name="Amy Agarwal" userId="5e5efb22-f956-43f6-af2a-d8069f8c9622" providerId="ADAL" clId="{1C4CD6B5-5525-2948-A07E-8C814EB29BA1}" dt="2024-04-25T15:31:16.854" v="5" actId="113"/>
          <ac:spMkLst>
            <pc:docMk/>
            <pc:sldMk cId="497968757" sldId="33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1C4CD6B5-5525-2948-A07E-8C814EB29BA1}" dt="2024-04-25T15:34:24.038" v="18" actId="1076"/>
        <pc:sldMkLst>
          <pc:docMk/>
          <pc:sldMk cId="1553809196" sldId="334"/>
        </pc:sldMkLst>
        <pc:spChg chg="mod">
          <ac:chgData name="Amy Agarwal" userId="5e5efb22-f956-43f6-af2a-d8069f8c9622" providerId="ADAL" clId="{1C4CD6B5-5525-2948-A07E-8C814EB29BA1}" dt="2024-04-25T15:34:09.547" v="17" actId="948"/>
          <ac:spMkLst>
            <pc:docMk/>
            <pc:sldMk cId="1553809196" sldId="334"/>
            <ac:spMk id="3" creationId="{4FEF6B30-C838-2A59-F424-2CDF072E52B8}"/>
          </ac:spMkLst>
        </pc:spChg>
        <pc:spChg chg="mod">
          <ac:chgData name="Amy Agarwal" userId="5e5efb22-f956-43f6-af2a-d8069f8c9622" providerId="ADAL" clId="{1C4CD6B5-5525-2948-A07E-8C814EB29BA1}" dt="2024-04-25T15:34:24.038" v="18" actId="1076"/>
          <ac:spMkLst>
            <pc:docMk/>
            <pc:sldMk cId="1553809196" sldId="334"/>
            <ac:spMk id="4" creationId="{778858FA-BF4A-083F-9C54-4BC06E90F230}"/>
          </ac:spMkLst>
        </pc:spChg>
        <pc:spChg chg="mod">
          <ac:chgData name="Amy Agarwal" userId="5e5efb22-f956-43f6-af2a-d8069f8c9622" providerId="ADAL" clId="{1C4CD6B5-5525-2948-A07E-8C814EB29BA1}" dt="2024-04-25T15:34:24.038" v="18" actId="1076"/>
          <ac:spMkLst>
            <pc:docMk/>
            <pc:sldMk cId="1553809196" sldId="334"/>
            <ac:spMk id="6" creationId="{DE2BACE1-B5CF-AC68-1FB6-FCBC6856C2C0}"/>
          </ac:spMkLst>
        </pc:spChg>
      </pc:sldChg>
      <pc:sldChg chg="modSp mod">
        <pc:chgData name="Amy Agarwal" userId="5e5efb22-f956-43f6-af2a-d8069f8c9622" providerId="ADAL" clId="{1C4CD6B5-5525-2948-A07E-8C814EB29BA1}" dt="2024-04-25T15:34:59.297" v="20" actId="948"/>
        <pc:sldMkLst>
          <pc:docMk/>
          <pc:sldMk cId="2394223940" sldId="335"/>
        </pc:sldMkLst>
        <pc:spChg chg="mod">
          <ac:chgData name="Amy Agarwal" userId="5e5efb22-f956-43f6-af2a-d8069f8c9622" providerId="ADAL" clId="{1C4CD6B5-5525-2948-A07E-8C814EB29BA1}" dt="2024-04-25T15:34:59.297" v="20" actId="948"/>
          <ac:spMkLst>
            <pc:docMk/>
            <pc:sldMk cId="2394223940" sldId="335"/>
            <ac:spMk id="3" creationId="{4FEF6B30-C838-2A59-F424-2CDF072E52B8}"/>
          </ac:spMkLst>
        </pc:spChg>
      </pc:sldChg>
      <pc:sldChg chg="modSp mod">
        <pc:chgData name="Amy Agarwal" userId="5e5efb22-f956-43f6-af2a-d8069f8c9622" providerId="ADAL" clId="{1C4CD6B5-5525-2948-A07E-8C814EB29BA1}" dt="2024-04-25T15:36:07.876" v="31" actId="1076"/>
        <pc:sldMkLst>
          <pc:docMk/>
          <pc:sldMk cId="4216584627" sldId="336"/>
        </pc:sldMkLst>
        <pc:spChg chg="mod">
          <ac:chgData name="Amy Agarwal" userId="5e5efb22-f956-43f6-af2a-d8069f8c9622" providerId="ADAL" clId="{1C4CD6B5-5525-2948-A07E-8C814EB29BA1}" dt="2024-04-25T15:36:07.876" v="31" actId="1076"/>
          <ac:spMkLst>
            <pc:docMk/>
            <pc:sldMk cId="4216584627" sldId="336"/>
            <ac:spMk id="3" creationId="{4FEF6B30-C838-2A59-F424-2CDF072E52B8}"/>
          </ac:spMkLst>
        </pc:spChg>
      </pc:sldChg>
    </pc:docChg>
  </pc:docChgLst>
  <pc:docChgLst>
    <pc:chgData name="Amy Agarwal" userId="S::aagarwal@engenderhealth.org::5e5efb22-f956-43f6-af2a-d8069f8c9622" providerId="AD" clId="Web-{7B33C535-1CFD-E711-1384-1CA091AA0172}"/>
    <pc:docChg chg="modSld">
      <pc:chgData name="Amy Agarwal" userId="S::aagarwal@engenderhealth.org::5e5efb22-f956-43f6-af2a-d8069f8c9622" providerId="AD" clId="Web-{7B33C535-1CFD-E711-1384-1CA091AA0172}" dt="2024-04-26T18:21:35.680" v="7" actId="20577"/>
      <pc:docMkLst>
        <pc:docMk/>
      </pc:docMkLst>
      <pc:sldChg chg="modSp">
        <pc:chgData name="Amy Agarwal" userId="S::aagarwal@engenderhealth.org::5e5efb22-f956-43f6-af2a-d8069f8c9622" providerId="AD" clId="Web-{7B33C535-1CFD-E711-1384-1CA091AA0172}" dt="2024-04-26T18:21:24.961" v="5" actId="14100"/>
        <pc:sldMkLst>
          <pc:docMk/>
          <pc:sldMk cId="4189891799" sldId="317"/>
        </pc:sldMkLst>
        <pc:spChg chg="mod">
          <ac:chgData name="Amy Agarwal" userId="S::aagarwal@engenderhealth.org::5e5efb22-f956-43f6-af2a-d8069f8c9622" providerId="AD" clId="Web-{7B33C535-1CFD-E711-1384-1CA091AA0172}" dt="2024-04-26T18:21:24.961" v="5" actId="14100"/>
          <ac:spMkLst>
            <pc:docMk/>
            <pc:sldMk cId="4189891799" sldId="317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7B33C535-1CFD-E711-1384-1CA091AA0172}" dt="2024-04-26T18:21:35.680" v="7" actId="20577"/>
        <pc:sldMkLst>
          <pc:docMk/>
          <pc:sldMk cId="583026546" sldId="320"/>
        </pc:sldMkLst>
        <pc:spChg chg="mod">
          <ac:chgData name="Amy Agarwal" userId="S::aagarwal@engenderhealth.org::5e5efb22-f956-43f6-af2a-d8069f8c9622" providerId="AD" clId="Web-{7B33C535-1CFD-E711-1384-1CA091AA0172}" dt="2024-04-26T18:21:35.680" v="7" actId="20577"/>
          <ac:spMkLst>
            <pc:docMk/>
            <pc:sldMk cId="583026546" sldId="320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7B33C535-1CFD-E711-1384-1CA091AA0172}" dt="2024-04-26T18:20:55.742" v="0" actId="20577"/>
        <pc:sldMkLst>
          <pc:docMk/>
          <pc:sldMk cId="497968757" sldId="333"/>
        </pc:sldMkLst>
        <pc:spChg chg="mod">
          <ac:chgData name="Amy Agarwal" userId="S::aagarwal@engenderhealth.org::5e5efb22-f956-43f6-af2a-d8069f8c9622" providerId="AD" clId="Web-{7B33C535-1CFD-E711-1384-1CA091AA0172}" dt="2024-04-26T18:20:55.742" v="0" actId="20577"/>
          <ac:spMkLst>
            <pc:docMk/>
            <pc:sldMk cId="497968757" sldId="333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9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67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739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9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0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909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146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19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Module 1</a:t>
            </a:r>
          </a:p>
          <a:p>
            <a:r>
              <a:rPr lang="en-US" dirty="0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4008" y="0"/>
            <a:ext cx="9208008" cy="517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 dirty="0"/>
              <a:t>The Postabortion Care Model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 dirty="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 dirty="0">
                <a:solidFill>
                  <a:schemeClr val="tx1"/>
                </a:solidFill>
              </a:rPr>
              <a:t>Module 1, Session 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E2BACE1-B5CF-AC68-1FB6-FCBC6856C2C0}"/>
              </a:ext>
            </a:extLst>
          </p:cNvPr>
          <p:cNvSpPr/>
          <p:nvPr/>
        </p:nvSpPr>
        <p:spPr>
          <a:xfrm>
            <a:off x="466343" y="3742053"/>
            <a:ext cx="7973569" cy="624575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 2: FP Counseling and Services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02336" y="1227221"/>
            <a:ext cx="8339328" cy="218974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Postabortion FP is the preventative aspect of PAC.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Postabortion FP helps reduce unmet need for FP.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Postabortion FP is an evidence-based high-impact practice. Evidence shows that voluntary postabortion FP uptake increases when services are available in the same place as emergency treatment and when couples receive joint FP counseling.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PAC sites that do not offer FP services, linkages and referrals are critical.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78858FA-BF4A-083F-9C54-4BC06E90F230}"/>
              </a:ext>
            </a:extLst>
          </p:cNvPr>
          <p:cNvSpPr txBox="1">
            <a:spLocks/>
          </p:cNvSpPr>
          <p:nvPr/>
        </p:nvSpPr>
        <p:spPr>
          <a:xfrm>
            <a:off x="639063" y="3738966"/>
            <a:ext cx="7564583" cy="62457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fontAlgn="base"/>
            <a:r>
              <a:rPr lang="en-US" sz="1600" b="1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Clients should make free, voluntary, and informed choices about adopting contraception, based on their reproductive goals and fertility intentions. </a:t>
            </a:r>
            <a:r>
              <a:rPr lang="en-US" sz="1600" b="1" i="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​</a:t>
            </a:r>
          </a:p>
          <a:p>
            <a:pPr algn="ctr">
              <a:spcBef>
                <a:spcPts val="1650"/>
              </a:spcBef>
              <a:buClr>
                <a:schemeClr val="tx2"/>
              </a:buClr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809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733440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 2: FP Counseling and Services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1203158"/>
            <a:ext cx="8172331" cy="304398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 clients should receive appropriate FP counseling regardless of the type of treatment required and even when the full range of methods is not available on-site. 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World Health Organization currently recommends clients who have experienced an abortion wait at least 6 months before conceiving again.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 However, recent evidence shows that an interval of less than 6 months is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 associated with adverse outcomes. 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Countries with high incidences of sexually transmitted infections (STIs) and HIV should consider including STI and HIV counseling, evaluation, and/or referrals as an integral part of PAC.</a:t>
            </a:r>
          </a:p>
        </p:txBody>
      </p:sp>
    </p:spTree>
    <p:extLst>
      <p:ext uri="{BB962C8B-B14F-4D97-AF65-F5344CB8AC3E}">
        <p14:creationId xmlns:p14="http://schemas.microsoft.com/office/powerpoint/2010/main" val="239422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1874DFBE-ED3F-3DC1-5AC5-6A0D32BB35E5}"/>
              </a:ext>
            </a:extLst>
          </p:cNvPr>
          <p:cNvSpPr/>
          <p:nvPr/>
        </p:nvSpPr>
        <p:spPr>
          <a:xfrm>
            <a:off x="576072" y="1921135"/>
            <a:ext cx="7827264" cy="2579504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 3: Community Empowerment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1180011"/>
            <a:ext cx="8357616" cy="57357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Effective awareness generation and mobilization interventions are needed to ensure communities are able to demand high-quality postabortion services. </a:t>
            </a:r>
          </a:p>
          <a:p>
            <a:pPr marL="355600" lvl="1" fontAlgn="base">
              <a:spcBef>
                <a:spcPts val="1050"/>
              </a:spcBef>
              <a:buClr>
                <a:schemeClr val="tx2"/>
              </a:buClr>
            </a:pP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BE4A762-B230-1BC3-49B5-0C33D6C403A4}"/>
              </a:ext>
            </a:extLst>
          </p:cNvPr>
          <p:cNvSpPr txBox="1">
            <a:spLocks/>
          </p:cNvSpPr>
          <p:nvPr/>
        </p:nvSpPr>
        <p:spPr>
          <a:xfrm>
            <a:off x="740664" y="2039111"/>
            <a:ext cx="3776472" cy="246152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Community includes: 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Government agencies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Nongovernmental organizations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Community associations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Private voluntary organizations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Faith-based organizations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B379A99D-3036-F505-A9FE-4AF1B88F0330}"/>
              </a:ext>
            </a:extLst>
          </p:cNvPr>
          <p:cNvSpPr txBox="1">
            <a:spLocks/>
          </p:cNvSpPr>
          <p:nvPr/>
        </p:nvSpPr>
        <p:spPr>
          <a:xfrm>
            <a:off x="4626865" y="2039112"/>
            <a:ext cx="3602737" cy="233172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Women’s groups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Professional associations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Traditional &amp; religious leaders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Traditional healers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Development partners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​</a:t>
            </a:r>
          </a:p>
          <a:p>
            <a:pPr marL="693738" lvl="1" indent="-338138" fontAlgn="base">
              <a:spcBef>
                <a:spcPts val="1050"/>
              </a:spcBef>
              <a:buClr>
                <a:schemeClr val="tx1">
                  <a:lumMod val="75000"/>
                  <a:lumOff val="25000"/>
                </a:schemeClr>
              </a:buClr>
              <a:buFont typeface="Wingdings" pitchFamily="2" charset="2"/>
              <a:buChar char="§"/>
            </a:pPr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Community-based distributors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93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524718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 3: Community Empowerment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1113779"/>
            <a:ext cx="8211313" cy="353137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To support awareness of and access to PAC, communities should: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Identify health needs related to PAC.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Plan for resources necessary to meet identified needs.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Determine how to make care accessible in the community.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with stakeholders to mobilize resources for PAC.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Educate community members about risks associated with bleeding in early pregnancy and risks of delayed care-seeking.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Establish relationships with healthcare providers and facilities at all levels.</a:t>
            </a:r>
          </a:p>
        </p:txBody>
      </p:sp>
    </p:spTree>
    <p:extLst>
      <p:ext uri="{BB962C8B-B14F-4D97-AF65-F5344CB8AC3E}">
        <p14:creationId xmlns:p14="http://schemas.microsoft.com/office/powerpoint/2010/main" val="42165846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234440"/>
            <a:ext cx="8644360" cy="339811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Define the term “postabortion care.”​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why counseling should be integrated throughout all components of PAC.​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Outline the 3 components of the PAC model* and the main elements of each.​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difference between emergency obstetric care and PAC.​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3 benefits associated with PAC.​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817C325-7DFC-6564-B579-D20010329CA6}"/>
              </a:ext>
            </a:extLst>
          </p:cNvPr>
          <p:cNvSpPr txBox="1"/>
          <p:nvPr/>
        </p:nvSpPr>
        <p:spPr>
          <a:xfrm>
            <a:off x="290818" y="4401720"/>
            <a:ext cx="856236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This refers to the PAC model that the United States Agency for International Development (USAID) developed and updated, as detailed in the Reference Manual.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37223"/>
            <a:ext cx="8229600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a package of integrated services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provided to clients who have had miscarriages, induced abortions, or are experiencing any abortion-related complications. ​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is an important intervention to address complications related to spontaneous and induced abortions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 improving treatment and linking clients to family planning (FP) and other reproductive health services.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as a part of a larger reproductive health strategy,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can be vital in reducing the unmet need for FP,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preventing future unintended pregnancies, decreasing repeat abortions, and decreasing maternal morbidity and mortality rates.​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123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Definition of PAC</a:t>
            </a:r>
          </a:p>
        </p:txBody>
      </p:sp>
    </p:spTree>
    <p:extLst>
      <p:ext uri="{BB962C8B-B14F-4D97-AF65-F5344CB8AC3E}">
        <p14:creationId xmlns:p14="http://schemas.microsoft.com/office/powerpoint/2010/main" val="1366096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04635"/>
            <a:ext cx="8229600" cy="377626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benefits both clients and health programs in the following ways: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Helps reduce morbidities and mortalities associated with abortions.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Increases voluntary contraceptive uptake by making FP counseling 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and services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available at the same location as emergency treatment.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Enables clients to achieve reproductive intentions by deciding on whether and when to have the next pregnancy.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Generates cost savings for the facility by using misoprostol or vacuum aspiration for PAC.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Mitigates subsequent abortions by providing voluntary contraception that can reduce the number of future unintended pregnancies.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Benefits of Providing PAC</a:t>
            </a:r>
          </a:p>
        </p:txBody>
      </p:sp>
    </p:spTree>
    <p:extLst>
      <p:ext uri="{BB962C8B-B14F-4D97-AF65-F5344CB8AC3E}">
        <p14:creationId xmlns:p14="http://schemas.microsoft.com/office/powerpoint/2010/main" val="497968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35128"/>
            <a:ext cx="8229600" cy="101498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United States Agency for International Development (USAID) developed and then updated a PAC model comprising three core components to be implemented in systematic way, as illustrated in the figure below.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Components of the PAC Model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93514F3-9522-E457-04F0-714D2383C5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440"/>
          <a:stretch/>
        </p:blipFill>
        <p:spPr>
          <a:xfrm>
            <a:off x="594820" y="2307301"/>
            <a:ext cx="7954360" cy="2309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3882"/>
            <a:ext cx="8160026" cy="292786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Counseling is integral to all components of PAC.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 trained providers can offer counseling and preventive care to clients.​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should offer emotional support and respectful care throughout the visit, including by encouraging clients to ask questions or express any concerns.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214691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Integrating Counseling</a:t>
            </a:r>
          </a:p>
        </p:txBody>
      </p:sp>
    </p:spTree>
    <p:extLst>
      <p:ext uri="{BB962C8B-B14F-4D97-AF65-F5344CB8AC3E}">
        <p14:creationId xmlns:p14="http://schemas.microsoft.com/office/powerpoint/2010/main" val="26400566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59318"/>
            <a:ext cx="8420913" cy="330483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first component of PAC involves triage and emergency treatment based on the level of the healthcare facility and staff. This includes prompt treatment of abortion-related complications.​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​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Required aspects of emergency care depend on the client’s condition, but often include: </a:t>
            </a:r>
          </a:p>
          <a:p>
            <a:pPr marL="693420" lvl="1" indent="-33782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evaluation</a:t>
            </a:r>
          </a:p>
          <a:p>
            <a:pPr marL="693420" lvl="1" indent="-33782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Stabilization</a:t>
            </a:r>
          </a:p>
          <a:p>
            <a:pPr marL="693420" lvl="1" indent="-33782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Uterine evacuation</a:t>
            </a:r>
          </a:p>
          <a:p>
            <a:pPr marL="693420" lvl="1" indent="-33782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Management of pain, bleeding, and infection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Component 1: Emergency Treatment</a:t>
            </a:r>
          </a:p>
        </p:txBody>
      </p:sp>
    </p:spTree>
    <p:extLst>
      <p:ext uri="{BB962C8B-B14F-4D97-AF65-F5344CB8AC3E}">
        <p14:creationId xmlns:p14="http://schemas.microsoft.com/office/powerpoint/2010/main" val="4189891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90728" y="1199493"/>
            <a:ext cx="8301789" cy="165454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PAC is different from emergency obstetric care. </a:t>
            </a:r>
            <a:endParaRPr lang="en-US"/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Emergency obstetric care includes removal of retained products of conception.</a:t>
            </a:r>
            <a:endParaRPr lang="en-US" sz="1600" strike="sngStrike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extends beyond the removal of retained products of conception, as demonstrated in the figure below.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PAC Versus Emergency Obstetric Care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C5DF2D-F277-F12C-D819-6EEBEA5F17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728" y="3146488"/>
            <a:ext cx="7946511" cy="1277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0265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0D4A5F6-A88B-46D4-BAEF-360D1CE7E5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0a4965-1f2a-4cbc-98c5-618f6454ed52"/>
    <ds:schemaRef ds:uri="c0c878b5-cd13-4fe0-ba3c-653e4c62e7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FFFD40F-E493-472A-B69C-66C2BD6EA883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purl.org/dc/terms/"/>
    <ds:schemaRef ds:uri="http://schemas.microsoft.com/office/2006/metadata/properties"/>
    <ds:schemaRef ds:uri="http://schemas.openxmlformats.org/package/2006/metadata/core-properties"/>
    <ds:schemaRef ds:uri="c0c878b5-cd13-4fe0-ba3c-653e4c62e7a8"/>
    <ds:schemaRef ds:uri="b80a4965-1f2a-4cbc-98c5-618f6454ed5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14272</TotalTime>
  <Words>887</Words>
  <Application>Microsoft Office PowerPoint</Application>
  <PresentationFormat>On-screen Show (16:9)</PresentationFormat>
  <Paragraphs>86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Postabortion Care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Sara Malakoff</cp:lastModifiedBy>
  <cp:revision>202</cp:revision>
  <cp:lastPrinted>2018-10-18T16:54:54Z</cp:lastPrinted>
  <dcterms:created xsi:type="dcterms:W3CDTF">2018-09-19T10:31:19Z</dcterms:created>
  <dcterms:modified xsi:type="dcterms:W3CDTF">2024-07-12T16:43:43Z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